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9" r:id="rId1"/>
    <p:sldMasterId id="2147483856" r:id="rId2"/>
  </p:sldMasterIdLst>
  <p:notesMasterIdLst>
    <p:notesMasterId r:id="rId42"/>
  </p:notesMasterIdLst>
  <p:handoutMasterIdLst>
    <p:handoutMasterId r:id="rId43"/>
  </p:handoutMasterIdLst>
  <p:sldIdLst>
    <p:sldId id="256" r:id="rId3"/>
    <p:sldId id="425" r:id="rId4"/>
    <p:sldId id="414" r:id="rId5"/>
    <p:sldId id="426" r:id="rId6"/>
    <p:sldId id="417" r:id="rId7"/>
    <p:sldId id="418" r:id="rId8"/>
    <p:sldId id="454" r:id="rId9"/>
    <p:sldId id="455" r:id="rId10"/>
    <p:sldId id="456" r:id="rId11"/>
    <p:sldId id="457" r:id="rId12"/>
    <p:sldId id="422" r:id="rId13"/>
    <p:sldId id="427" r:id="rId14"/>
    <p:sldId id="428" r:id="rId15"/>
    <p:sldId id="423" r:id="rId16"/>
    <p:sldId id="429" r:id="rId17"/>
    <p:sldId id="436" r:id="rId18"/>
    <p:sldId id="437" r:id="rId19"/>
    <p:sldId id="430" r:id="rId20"/>
    <p:sldId id="431" r:id="rId21"/>
    <p:sldId id="432" r:id="rId22"/>
    <p:sldId id="433" r:id="rId23"/>
    <p:sldId id="443" r:id="rId24"/>
    <p:sldId id="434" r:id="rId25"/>
    <p:sldId id="444" r:id="rId26"/>
    <p:sldId id="445" r:id="rId27"/>
    <p:sldId id="446" r:id="rId28"/>
    <p:sldId id="447" r:id="rId29"/>
    <p:sldId id="448" r:id="rId30"/>
    <p:sldId id="458" r:id="rId31"/>
    <p:sldId id="442" r:id="rId32"/>
    <p:sldId id="435" r:id="rId33"/>
    <p:sldId id="438" r:id="rId34"/>
    <p:sldId id="424" r:id="rId35"/>
    <p:sldId id="439" r:id="rId36"/>
    <p:sldId id="449" r:id="rId37"/>
    <p:sldId id="450" r:id="rId38"/>
    <p:sldId id="451" r:id="rId39"/>
    <p:sldId id="452" r:id="rId40"/>
    <p:sldId id="416" r:id="rId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76C7"/>
    <a:srgbClr val="170272"/>
    <a:srgbClr val="28F82D"/>
    <a:srgbClr val="FFFF71"/>
    <a:srgbClr val="FFFF81"/>
    <a:srgbClr val="000000"/>
    <a:srgbClr val="72FA75"/>
    <a:srgbClr val="DD4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98" autoAdjust="0"/>
    <p:restoredTop sz="93738" autoAdjust="0"/>
  </p:normalViewPr>
  <p:slideViewPr>
    <p:cSldViewPr>
      <p:cViewPr varScale="1">
        <p:scale>
          <a:sx n="72" d="100"/>
          <a:sy n="72" d="100"/>
        </p:scale>
        <p:origin x="129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1C11-FDF8-4D91-8458-A425B20B67C3}"/>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65357C09-E3C6-4B15-919B-119F3351DF12}"/>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22D4729C-1BFA-43E5-A44F-814647F1AA70}" type="datetimeFigureOut">
              <a:rPr lang="en-US"/>
              <a:pPr>
                <a:defRPr/>
              </a:pPr>
              <a:t>6/20/2019</a:t>
            </a:fld>
            <a:endParaRPr lang="en-US"/>
          </a:p>
        </p:txBody>
      </p:sp>
      <p:sp>
        <p:nvSpPr>
          <p:cNvPr id="4" name="Footer Placeholder 3">
            <a:extLst>
              <a:ext uri="{FF2B5EF4-FFF2-40B4-BE49-F238E27FC236}">
                <a16:creationId xmlns:a16="http://schemas.microsoft.com/office/drawing/2014/main" id="{A204B819-F5A3-4DE7-8C3C-A854DECF340D}"/>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95BE53C2-FB75-4609-809A-F5E5C929E82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405FDF7-3AC3-4085-84CF-DE765248ACA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1D8CB1A-19B2-43C7-B1B4-DEC75EDA59E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a:extLst>
              <a:ext uri="{FF2B5EF4-FFF2-40B4-BE49-F238E27FC236}">
                <a16:creationId xmlns:a16="http://schemas.microsoft.com/office/drawing/2014/main" id="{ECFBC495-3396-4335-B9D4-1A4503C2992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8436" name="Rectangle 4">
            <a:extLst>
              <a:ext uri="{FF2B5EF4-FFF2-40B4-BE49-F238E27FC236}">
                <a16:creationId xmlns:a16="http://schemas.microsoft.com/office/drawing/2014/main" id="{F26B8368-CE32-4B40-8D9A-6CD20A1F3C8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a:extLst>
              <a:ext uri="{FF2B5EF4-FFF2-40B4-BE49-F238E27FC236}">
                <a16:creationId xmlns:a16="http://schemas.microsoft.com/office/drawing/2014/main" id="{B5312DB6-4A40-423A-9CDF-AFD859C9922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a:extLst>
              <a:ext uri="{FF2B5EF4-FFF2-40B4-BE49-F238E27FC236}">
                <a16:creationId xmlns:a16="http://schemas.microsoft.com/office/drawing/2014/main" id="{29BCC852-15C7-4E21-96F0-EB9433C1335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5" name="Rectangle 7">
            <a:extLst>
              <a:ext uri="{FF2B5EF4-FFF2-40B4-BE49-F238E27FC236}">
                <a16:creationId xmlns:a16="http://schemas.microsoft.com/office/drawing/2014/main" id="{6E87DDD7-F432-431B-83F6-23FDAFB94E2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1E75B8C-2A25-42BB-8B66-812FDE519B7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D3F4A7FA-0C65-45A0-9423-A322324BB421}"/>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93F9F0B8-27F5-4AC7-B472-AD89615EC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DA605D5F-5366-47E7-8B81-4F0178597B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1CC316-B3C0-42CA-AD24-DB2BEEB0A24A}" type="slidenum">
              <a:rPr lang="en-US" altLang="en-US" smtClean="0"/>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18E94BBF-E61D-48C0-9F3A-838C94923929}"/>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F6C33FD8-BBA5-4D7E-BC19-C564BE104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2532" name="Slide Number Placeholder 3">
            <a:extLst>
              <a:ext uri="{FF2B5EF4-FFF2-40B4-BE49-F238E27FC236}">
                <a16:creationId xmlns:a16="http://schemas.microsoft.com/office/drawing/2014/main" id="{FF47C754-B5BD-44CA-A65F-8B24389FBA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D345AA-A5D3-4D43-8224-4CA9C8FB92FD}" type="slidenum">
              <a:rPr lang="en-US" altLang="en-US" smtClean="0"/>
              <a:pPr/>
              <a:t>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reeform 73">
            <a:extLst>
              <a:ext uri="{FF2B5EF4-FFF2-40B4-BE49-F238E27FC236}">
                <a16:creationId xmlns:a16="http://schemas.microsoft.com/office/drawing/2014/main" id="{AF3536EA-B4A9-4121-AB6E-D4006EF353BE}"/>
              </a:ext>
            </a:extLst>
          </p:cNvPr>
          <p:cNvSpPr>
            <a:spLocks/>
          </p:cNvSpPr>
          <p:nvPr/>
        </p:nvSpPr>
        <p:spPr bwMode="gray">
          <a:xfrm>
            <a:off x="0" y="381000"/>
            <a:ext cx="9131300" cy="9144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 name="Picture 15" descr="DHBK">
            <a:extLst>
              <a:ext uri="{FF2B5EF4-FFF2-40B4-BE49-F238E27FC236}">
                <a16:creationId xmlns:a16="http://schemas.microsoft.com/office/drawing/2014/main" id="{473B9E6B-A45D-489D-85BF-40C8203325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Freeform 39">
            <a:extLst>
              <a:ext uri="{FF2B5EF4-FFF2-40B4-BE49-F238E27FC236}">
                <a16:creationId xmlns:a16="http://schemas.microsoft.com/office/drawing/2014/main" id="{CE29344A-7943-4629-A64F-34C9E946425C}"/>
              </a:ext>
            </a:extLst>
          </p:cNvPr>
          <p:cNvSpPr>
            <a:spLocks/>
          </p:cNvSpPr>
          <p:nvPr/>
        </p:nvSpPr>
        <p:spPr bwMode="gray">
          <a:xfrm>
            <a:off x="0" y="6346825"/>
            <a:ext cx="9131300" cy="511175"/>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30">
            <a:extLst>
              <a:ext uri="{FF2B5EF4-FFF2-40B4-BE49-F238E27FC236}">
                <a16:creationId xmlns:a16="http://schemas.microsoft.com/office/drawing/2014/main" id="{F3C92BA4-B434-4E9B-995B-4D9F94ACD146}"/>
              </a:ext>
            </a:extLst>
          </p:cNvPr>
          <p:cNvSpPr>
            <a:spLocks/>
          </p:cNvSpPr>
          <p:nvPr/>
        </p:nvSpPr>
        <p:spPr bwMode="gray">
          <a:xfrm>
            <a:off x="0" y="0"/>
            <a:ext cx="9153525" cy="1600200"/>
          </a:xfrm>
          <a:custGeom>
            <a:avLst/>
            <a:gdLst>
              <a:gd name="T0" fmla="*/ 0 w 5766"/>
              <a:gd name="T1" fmla="*/ 2147483646 h 1008"/>
              <a:gd name="T2" fmla="*/ 2147483646 w 5766"/>
              <a:gd name="T3" fmla="*/ 2147483646 h 1008"/>
              <a:gd name="T4" fmla="*/ 2147483646 w 5766"/>
              <a:gd name="T5" fmla="*/ 2147483646 h 1008"/>
              <a:gd name="T6" fmla="*/ 2147483646 w 5766"/>
              <a:gd name="T7" fmla="*/ 2147483646 h 1008"/>
              <a:gd name="T8" fmla="*/ 2147483646 w 5766"/>
              <a:gd name="T9" fmla="*/ 2147483646 h 1008"/>
              <a:gd name="T10" fmla="*/ 2147483646 w 5766"/>
              <a:gd name="T11" fmla="*/ 2147483646 h 1008"/>
              <a:gd name="T12" fmla="*/ 2147483646 w 5766"/>
              <a:gd name="T13" fmla="*/ 0 h 1008"/>
              <a:gd name="T14" fmla="*/ 0 w 5766"/>
              <a:gd name="T15" fmla="*/ 2147483646 h 1008"/>
              <a:gd name="T16" fmla="*/ 0 w 5766"/>
              <a:gd name="T17" fmla="*/ 2147483646 h 10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6" h="1008">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rotWithShape="1">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7">
            <a:extLst>
              <a:ext uri="{FF2B5EF4-FFF2-40B4-BE49-F238E27FC236}">
                <a16:creationId xmlns:a16="http://schemas.microsoft.com/office/drawing/2014/main" id="{B325552C-C34B-4C9D-B6DC-40A1E7326F19}"/>
              </a:ext>
            </a:extLst>
          </p:cNvPr>
          <p:cNvSpPr>
            <a:spLocks/>
          </p:cNvSpPr>
          <p:nvPr/>
        </p:nvSpPr>
        <p:spPr bwMode="gray">
          <a:xfrm>
            <a:off x="0" y="0"/>
            <a:ext cx="9170988" cy="1362075"/>
          </a:xfrm>
          <a:custGeom>
            <a:avLst/>
            <a:gdLst/>
            <a:ahLst/>
            <a:cxnLst>
              <a:cxn ang="0">
                <a:pos x="0" y="858"/>
              </a:cxn>
              <a:cxn ang="0">
                <a:pos x="1926" y="857"/>
              </a:cxn>
              <a:cxn ang="0">
                <a:pos x="2157" y="793"/>
              </a:cxn>
              <a:cxn ang="0">
                <a:pos x="2509" y="473"/>
              </a:cxn>
              <a:cxn ang="0">
                <a:pos x="2970" y="390"/>
              </a:cxn>
              <a:cxn ang="0">
                <a:pos x="5773" y="388"/>
              </a:cxn>
              <a:cxn ang="0">
                <a:pos x="5777" y="0"/>
              </a:cxn>
              <a:cxn ang="0">
                <a:pos x="0" y="2"/>
              </a:cxn>
              <a:cxn ang="0">
                <a:pos x="0" y="858"/>
              </a:cxn>
            </a:cxnLst>
            <a:rect l="0" t="0" r="r" b="b"/>
            <a:pathLst>
              <a:path w="5777" h="858">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dpi="0" rotWithShape="1">
            <a:blip r:embed="rId4" cstate="print">
              <a:duotone>
                <a:schemeClr val="accent6">
                  <a:shade val="45000"/>
                  <a:satMod val="135000"/>
                </a:schemeClr>
                <a:prstClr val="white"/>
              </a:duotone>
              <a:lum bright="54000" contrast="-70000"/>
            </a:blip>
            <a:srcRect/>
            <a:stretch>
              <a:fillRect/>
            </a:stretch>
          </a:blipFill>
          <a:ln w="9525">
            <a:noFill/>
            <a:round/>
            <a:headEnd/>
            <a:tailEnd/>
          </a:ln>
          <a:effectLst/>
        </p:spPr>
        <p:txBody>
          <a:bodyPr/>
          <a:lstStyle/>
          <a:p>
            <a:pPr eaLnBrk="1" hangingPunct="1">
              <a:defRPr/>
            </a:pPr>
            <a:endParaRPr lang="en-US">
              <a:latin typeface="Arial" charset="0"/>
            </a:endParaRPr>
          </a:p>
        </p:txBody>
      </p:sp>
      <p:sp>
        <p:nvSpPr>
          <p:cNvPr id="7" name="Freeform 37">
            <a:extLst>
              <a:ext uri="{FF2B5EF4-FFF2-40B4-BE49-F238E27FC236}">
                <a16:creationId xmlns:a16="http://schemas.microsoft.com/office/drawing/2014/main" id="{B6F3D3ED-B284-4070-AC65-CCB835BD29E6}"/>
              </a:ext>
            </a:extLst>
          </p:cNvPr>
          <p:cNvSpPr>
            <a:spLocks/>
          </p:cNvSpPr>
          <p:nvPr/>
        </p:nvSpPr>
        <p:spPr bwMode="gray">
          <a:xfrm>
            <a:off x="0" y="4373563"/>
            <a:ext cx="9131300" cy="1036637"/>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8" name="Picture 13" descr="Logo_hcmut">
            <a:extLst>
              <a:ext uri="{FF2B5EF4-FFF2-40B4-BE49-F238E27FC236}">
                <a16:creationId xmlns:a16="http://schemas.microsoft.com/office/drawing/2014/main" id="{06BB53E3-DD71-4CEB-AD1B-9D68B5D8D8E7}"/>
              </a:ext>
            </a:extLst>
          </p:cNvPr>
          <p:cNvPicPr>
            <a:picLocks noChangeAspect="1" noChangeArrowheads="1"/>
          </p:cNvPicPr>
          <p:nvPr userDrawn="1"/>
        </p:nvPicPr>
        <p:blipFill>
          <a:blip r:embed="rId5"/>
          <a:srcRect/>
          <a:stretch>
            <a:fillRect/>
          </a:stretch>
        </p:blipFill>
        <p:spPr bwMode="auto">
          <a:xfrm>
            <a:off x="7581900" y="0"/>
            <a:ext cx="1562100" cy="1562100"/>
          </a:xfrm>
          <a:prstGeom prst="rect">
            <a:avLst/>
          </a:prstGeom>
          <a:noFill/>
          <a:ln w="9525">
            <a:noFill/>
            <a:miter lim="800000"/>
            <a:headEnd/>
            <a:tailEnd/>
          </a:ln>
          <a:effectLst>
            <a:outerShdw blurRad="50800" dist="50800" dir="5400000" algn="ctr" rotWithShape="0">
              <a:srgbClr val="000000">
                <a:alpha val="21000"/>
              </a:srgbClr>
            </a:outerShdw>
          </a:effectLst>
        </p:spPr>
      </p:pic>
      <p:sp>
        <p:nvSpPr>
          <p:cNvPr id="9" name="TextBox 8">
            <a:extLst>
              <a:ext uri="{FF2B5EF4-FFF2-40B4-BE49-F238E27FC236}">
                <a16:creationId xmlns:a16="http://schemas.microsoft.com/office/drawing/2014/main" id="{142D7C89-C81C-44CF-9AD1-BAA9E4B2F726}"/>
              </a:ext>
            </a:extLst>
          </p:cNvPr>
          <p:cNvSpPr txBox="1">
            <a:spLocks noChangeArrowheads="1"/>
          </p:cNvSpPr>
          <p:nvPr userDrawn="1"/>
        </p:nvSpPr>
        <p:spPr bwMode="auto">
          <a:xfrm>
            <a:off x="0" y="4343400"/>
            <a:ext cx="93265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3200" b="1">
                <a:solidFill>
                  <a:srgbClr val="FF0000"/>
                </a:solidFill>
              </a:rPr>
              <a:t>Tầm nhìn-Sứ mạng-Mục tiêu-Nhiệm vụ (VMGO)</a:t>
            </a:r>
          </a:p>
          <a:p>
            <a:pPr algn="ctr" eaLnBrk="1" hangingPunct="1">
              <a:defRPr/>
            </a:pPr>
            <a:r>
              <a:rPr lang="en-US" altLang="en-US" sz="2800" b="1">
                <a:solidFill>
                  <a:srgbClr val="FF0000"/>
                </a:solidFill>
              </a:rPr>
              <a:t>Bộ môn Điện Tử</a:t>
            </a:r>
            <a:endParaRPr lang="en-US" altLang="en-US" sz="2000" b="1">
              <a:solidFill>
                <a:srgbClr val="170272"/>
              </a:solidFill>
            </a:endParaRPr>
          </a:p>
        </p:txBody>
      </p:sp>
      <p:sp>
        <p:nvSpPr>
          <p:cNvPr id="10" name="TextBox 9">
            <a:extLst>
              <a:ext uri="{FF2B5EF4-FFF2-40B4-BE49-F238E27FC236}">
                <a16:creationId xmlns:a16="http://schemas.microsoft.com/office/drawing/2014/main" id="{E0502C76-5DFD-4970-BB28-BE90A068E30A}"/>
              </a:ext>
            </a:extLst>
          </p:cNvPr>
          <p:cNvSpPr txBox="1">
            <a:spLocks noChangeArrowheads="1"/>
          </p:cNvSpPr>
          <p:nvPr userDrawn="1"/>
        </p:nvSpPr>
        <p:spPr bwMode="auto">
          <a:xfrm>
            <a:off x="3352800" y="6096000"/>
            <a:ext cx="2895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600"/>
          </a:p>
        </p:txBody>
      </p:sp>
      <p:sp>
        <p:nvSpPr>
          <p:cNvPr id="11" name="TextBox 12">
            <a:extLst>
              <a:ext uri="{FF2B5EF4-FFF2-40B4-BE49-F238E27FC236}">
                <a16:creationId xmlns:a16="http://schemas.microsoft.com/office/drawing/2014/main" id="{9D3178BF-9E20-46BB-940F-6018E77C7EEE}"/>
              </a:ext>
            </a:extLst>
          </p:cNvPr>
          <p:cNvSpPr txBox="1">
            <a:spLocks noChangeArrowheads="1"/>
          </p:cNvSpPr>
          <p:nvPr userDrawn="1"/>
        </p:nvSpPr>
        <p:spPr bwMode="auto">
          <a:xfrm>
            <a:off x="3390900" y="6453188"/>
            <a:ext cx="289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a:solidFill>
                  <a:srgbClr val="2F6ACB"/>
                </a:solidFill>
              </a:rPr>
              <a:t>TP.Hồ Chí Minh  09/2011</a:t>
            </a:r>
          </a:p>
        </p:txBody>
      </p:sp>
      <p:sp>
        <p:nvSpPr>
          <p:cNvPr id="12" name="TextBox 11">
            <a:extLst>
              <a:ext uri="{FF2B5EF4-FFF2-40B4-BE49-F238E27FC236}">
                <a16:creationId xmlns:a16="http://schemas.microsoft.com/office/drawing/2014/main" id="{67D57731-5441-4A4C-A0BB-E3FE4B890CD1}"/>
              </a:ext>
            </a:extLst>
          </p:cNvPr>
          <p:cNvSpPr txBox="1">
            <a:spLocks noChangeArrowheads="1"/>
          </p:cNvSpPr>
          <p:nvPr userDrawn="1"/>
        </p:nvSpPr>
        <p:spPr bwMode="auto">
          <a:xfrm>
            <a:off x="2971800" y="57912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b="1">
                <a:solidFill>
                  <a:srgbClr val="002060"/>
                </a:solidFill>
              </a:rPr>
              <a:t>Hoàng Trang</a:t>
            </a:r>
            <a:endParaRPr lang="en-US" altLang="en-US" sz="1200" b="1">
              <a:solidFill>
                <a:srgbClr val="002060"/>
              </a:solidFill>
            </a:endParaRPr>
          </a:p>
        </p:txBody>
      </p:sp>
      <p:sp>
        <p:nvSpPr>
          <p:cNvPr id="13" name="Slide Number Placeholder 12">
            <a:extLst>
              <a:ext uri="{FF2B5EF4-FFF2-40B4-BE49-F238E27FC236}">
                <a16:creationId xmlns:a16="http://schemas.microsoft.com/office/drawing/2014/main" id="{87F1E169-5099-488B-A874-CD45732F0D93}"/>
              </a:ext>
            </a:extLst>
          </p:cNvPr>
          <p:cNvSpPr>
            <a:spLocks noGrp="1" noChangeArrowheads="1"/>
          </p:cNvSpPr>
          <p:nvPr>
            <p:ph type="sldNum" sz="quarter" idx="10"/>
          </p:nvPr>
        </p:nvSpPr>
        <p:spPr>
          <a:xfrm>
            <a:off x="0" y="6610350"/>
            <a:ext cx="381000" cy="247650"/>
          </a:xfrm>
        </p:spPr>
        <p:txBody>
          <a:bodyPr/>
          <a:lstStyle>
            <a:lvl1pPr>
              <a:defRPr sz="1000"/>
            </a:lvl1pPr>
          </a:lstStyle>
          <a:p>
            <a:pPr>
              <a:defRPr/>
            </a:pPr>
            <a:fld id="{4473658A-2567-4D4C-A663-6579E17F1C5E}" type="slidenum">
              <a:rPr lang="en-US" altLang="en-US"/>
              <a:pPr>
                <a:defRPr/>
              </a:pPr>
              <a:t>‹#›</a:t>
            </a:fld>
            <a:endParaRPr lang="en-US" altLang="en-US"/>
          </a:p>
        </p:txBody>
      </p:sp>
    </p:spTree>
    <p:extLst>
      <p:ext uri="{BB962C8B-B14F-4D97-AF65-F5344CB8AC3E}">
        <p14:creationId xmlns:p14="http://schemas.microsoft.com/office/powerpoint/2010/main" val="1720459532"/>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D4A355A-B110-426F-8DAB-0054C2EEA283}"/>
              </a:ext>
            </a:extLst>
          </p:cNvPr>
          <p:cNvSpPr>
            <a:spLocks noGrp="1"/>
          </p:cNvSpPr>
          <p:nvPr>
            <p:ph type="dt" sz="half" idx="10"/>
          </p:nvPr>
        </p:nvSpPr>
        <p:spPr>
          <a:xfrm>
            <a:off x="457200" y="6356350"/>
            <a:ext cx="2133600" cy="365125"/>
          </a:xfrm>
        </p:spPr>
        <p:txBody>
          <a:bodyPr/>
          <a:lstStyle>
            <a:lvl1pPr>
              <a:defRPr/>
            </a:lvl1pPr>
          </a:lstStyle>
          <a:p>
            <a:pPr>
              <a:defRPr/>
            </a:pPr>
            <a:fld id="{27899BA0-97F8-4D10-8C47-40E0F485CCB4}" type="datetime1">
              <a:rPr lang="vi-VN"/>
              <a:pPr>
                <a:defRPr/>
              </a:pPr>
              <a:t>20/06/2019</a:t>
            </a:fld>
            <a:endParaRPr lang="en-US"/>
          </a:p>
        </p:txBody>
      </p:sp>
      <p:sp>
        <p:nvSpPr>
          <p:cNvPr id="3" name="Footer Placeholder 4">
            <a:extLst>
              <a:ext uri="{FF2B5EF4-FFF2-40B4-BE49-F238E27FC236}">
                <a16:creationId xmlns:a16="http://schemas.microsoft.com/office/drawing/2014/main" id="{5FE939E7-B151-4E09-BA2A-5B26692927E0}"/>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4" name="Slide Number Placeholder 5">
            <a:extLst>
              <a:ext uri="{FF2B5EF4-FFF2-40B4-BE49-F238E27FC236}">
                <a16:creationId xmlns:a16="http://schemas.microsoft.com/office/drawing/2014/main" id="{5D09419A-43F6-49A2-802C-8CF26D71D153}"/>
              </a:ext>
            </a:extLst>
          </p:cNvPr>
          <p:cNvSpPr>
            <a:spLocks noGrp="1"/>
          </p:cNvSpPr>
          <p:nvPr>
            <p:ph type="sldNum" sz="quarter" idx="12"/>
          </p:nvPr>
        </p:nvSpPr>
        <p:spPr>
          <a:xfrm>
            <a:off x="6553200" y="6356350"/>
            <a:ext cx="2133600" cy="365125"/>
          </a:xfrm>
        </p:spPr>
        <p:txBody>
          <a:bodyPr/>
          <a:lstStyle>
            <a:lvl1pPr>
              <a:defRPr/>
            </a:lvl1pPr>
          </a:lstStyle>
          <a:p>
            <a:pPr>
              <a:defRPr/>
            </a:pPr>
            <a:fld id="{F4D8A058-7D5B-47F9-8E9B-1021700C4132}" type="slidenum">
              <a:rPr lang="en-US" altLang="en-US"/>
              <a:pPr>
                <a:defRPr/>
              </a:pPr>
              <a:t>‹#›</a:t>
            </a:fld>
            <a:endParaRPr lang="en-US" altLang="en-US"/>
          </a:p>
        </p:txBody>
      </p:sp>
    </p:spTree>
    <p:extLst>
      <p:ext uri="{BB962C8B-B14F-4D97-AF65-F5344CB8AC3E}">
        <p14:creationId xmlns:p14="http://schemas.microsoft.com/office/powerpoint/2010/main" val="109054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10EC359-8AC9-4CCC-8E84-0F91F9348DC7}"/>
              </a:ext>
            </a:extLst>
          </p:cNvPr>
          <p:cNvSpPr>
            <a:spLocks noGrp="1"/>
          </p:cNvSpPr>
          <p:nvPr>
            <p:ph type="dt" sz="half" idx="10"/>
          </p:nvPr>
        </p:nvSpPr>
        <p:spPr>
          <a:xfrm>
            <a:off x="457200" y="6356350"/>
            <a:ext cx="2133600" cy="365125"/>
          </a:xfrm>
        </p:spPr>
        <p:txBody>
          <a:bodyPr/>
          <a:lstStyle>
            <a:lvl1pPr>
              <a:defRPr/>
            </a:lvl1pPr>
          </a:lstStyle>
          <a:p>
            <a:pPr>
              <a:defRPr/>
            </a:pPr>
            <a:fld id="{3EDA7B03-7C98-43AD-B6C3-4632E3235B53}" type="datetime1">
              <a:rPr lang="vi-VN"/>
              <a:pPr>
                <a:defRPr/>
              </a:pPr>
              <a:t>20/06/2019</a:t>
            </a:fld>
            <a:endParaRPr lang="en-US"/>
          </a:p>
        </p:txBody>
      </p:sp>
      <p:sp>
        <p:nvSpPr>
          <p:cNvPr id="6" name="Footer Placeholder 4">
            <a:extLst>
              <a:ext uri="{FF2B5EF4-FFF2-40B4-BE49-F238E27FC236}">
                <a16:creationId xmlns:a16="http://schemas.microsoft.com/office/drawing/2014/main" id="{BA5ACC34-4722-40E9-9B6B-683AB42C38F9}"/>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7" name="Slide Number Placeholder 5">
            <a:extLst>
              <a:ext uri="{FF2B5EF4-FFF2-40B4-BE49-F238E27FC236}">
                <a16:creationId xmlns:a16="http://schemas.microsoft.com/office/drawing/2014/main" id="{4A8EB5A7-7BEA-43AF-A297-C606073F537D}"/>
              </a:ext>
            </a:extLst>
          </p:cNvPr>
          <p:cNvSpPr>
            <a:spLocks noGrp="1"/>
          </p:cNvSpPr>
          <p:nvPr>
            <p:ph type="sldNum" sz="quarter" idx="12"/>
          </p:nvPr>
        </p:nvSpPr>
        <p:spPr>
          <a:xfrm>
            <a:off x="6553200" y="6356350"/>
            <a:ext cx="2133600" cy="365125"/>
          </a:xfrm>
        </p:spPr>
        <p:txBody>
          <a:bodyPr/>
          <a:lstStyle>
            <a:lvl1pPr>
              <a:defRPr/>
            </a:lvl1pPr>
          </a:lstStyle>
          <a:p>
            <a:pPr>
              <a:defRPr/>
            </a:pPr>
            <a:fld id="{56C0C2B3-1696-431F-83A0-C4FC5F857E30}" type="slidenum">
              <a:rPr lang="en-US" altLang="en-US"/>
              <a:pPr>
                <a:defRPr/>
              </a:pPr>
              <a:t>‹#›</a:t>
            </a:fld>
            <a:endParaRPr lang="en-US" altLang="en-US"/>
          </a:p>
        </p:txBody>
      </p:sp>
    </p:spTree>
    <p:extLst>
      <p:ext uri="{BB962C8B-B14F-4D97-AF65-F5344CB8AC3E}">
        <p14:creationId xmlns:p14="http://schemas.microsoft.com/office/powerpoint/2010/main" val="2351939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44E4921-0257-4DF0-A4B3-F3DFC21B9EEF}"/>
              </a:ext>
            </a:extLst>
          </p:cNvPr>
          <p:cNvSpPr>
            <a:spLocks noGrp="1"/>
          </p:cNvSpPr>
          <p:nvPr>
            <p:ph type="dt" sz="half" idx="10"/>
          </p:nvPr>
        </p:nvSpPr>
        <p:spPr>
          <a:xfrm>
            <a:off x="457200" y="6356350"/>
            <a:ext cx="2133600" cy="365125"/>
          </a:xfrm>
        </p:spPr>
        <p:txBody>
          <a:bodyPr/>
          <a:lstStyle>
            <a:lvl1pPr>
              <a:defRPr/>
            </a:lvl1pPr>
          </a:lstStyle>
          <a:p>
            <a:pPr>
              <a:defRPr/>
            </a:pPr>
            <a:fld id="{C9E5472F-77D2-4CCF-89CE-F9456C3788FE}" type="datetime1">
              <a:rPr lang="vi-VN"/>
              <a:pPr>
                <a:defRPr/>
              </a:pPr>
              <a:t>20/06/2019</a:t>
            </a:fld>
            <a:endParaRPr lang="en-US"/>
          </a:p>
        </p:txBody>
      </p:sp>
      <p:sp>
        <p:nvSpPr>
          <p:cNvPr id="6" name="Footer Placeholder 4">
            <a:extLst>
              <a:ext uri="{FF2B5EF4-FFF2-40B4-BE49-F238E27FC236}">
                <a16:creationId xmlns:a16="http://schemas.microsoft.com/office/drawing/2014/main" id="{0B7E68EC-1080-4DE3-A411-55B48E5E1B1D}"/>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7" name="Slide Number Placeholder 5">
            <a:extLst>
              <a:ext uri="{FF2B5EF4-FFF2-40B4-BE49-F238E27FC236}">
                <a16:creationId xmlns:a16="http://schemas.microsoft.com/office/drawing/2014/main" id="{B429F1A9-8453-48A6-89BA-8E98A2F8DB10}"/>
              </a:ext>
            </a:extLst>
          </p:cNvPr>
          <p:cNvSpPr>
            <a:spLocks noGrp="1"/>
          </p:cNvSpPr>
          <p:nvPr>
            <p:ph type="sldNum" sz="quarter" idx="12"/>
          </p:nvPr>
        </p:nvSpPr>
        <p:spPr>
          <a:xfrm>
            <a:off x="6553200" y="6356350"/>
            <a:ext cx="2133600" cy="365125"/>
          </a:xfrm>
        </p:spPr>
        <p:txBody>
          <a:bodyPr/>
          <a:lstStyle>
            <a:lvl1pPr>
              <a:defRPr/>
            </a:lvl1pPr>
          </a:lstStyle>
          <a:p>
            <a:pPr>
              <a:defRPr/>
            </a:pPr>
            <a:fld id="{00B0FD34-B825-47E7-A7FD-3F813165F150}" type="slidenum">
              <a:rPr lang="en-US" altLang="en-US"/>
              <a:pPr>
                <a:defRPr/>
              </a:pPr>
              <a:t>‹#›</a:t>
            </a:fld>
            <a:endParaRPr lang="en-US" altLang="en-US"/>
          </a:p>
        </p:txBody>
      </p:sp>
    </p:spTree>
    <p:extLst>
      <p:ext uri="{BB962C8B-B14F-4D97-AF65-F5344CB8AC3E}">
        <p14:creationId xmlns:p14="http://schemas.microsoft.com/office/powerpoint/2010/main" val="499907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BF858-D298-4E59-9B12-97657B14D8CA}"/>
              </a:ext>
            </a:extLst>
          </p:cNvPr>
          <p:cNvSpPr>
            <a:spLocks noGrp="1"/>
          </p:cNvSpPr>
          <p:nvPr>
            <p:ph type="dt" sz="half" idx="10"/>
          </p:nvPr>
        </p:nvSpPr>
        <p:spPr>
          <a:xfrm>
            <a:off x="457200" y="6356350"/>
            <a:ext cx="2133600" cy="365125"/>
          </a:xfrm>
        </p:spPr>
        <p:txBody>
          <a:bodyPr/>
          <a:lstStyle>
            <a:lvl1pPr>
              <a:defRPr/>
            </a:lvl1pPr>
          </a:lstStyle>
          <a:p>
            <a:pPr>
              <a:defRPr/>
            </a:pPr>
            <a:fld id="{41643171-232C-44B2-89D5-793597941B0F}" type="datetime1">
              <a:rPr lang="vi-VN"/>
              <a:pPr>
                <a:defRPr/>
              </a:pPr>
              <a:t>20/06/2019</a:t>
            </a:fld>
            <a:endParaRPr lang="en-US"/>
          </a:p>
        </p:txBody>
      </p:sp>
      <p:sp>
        <p:nvSpPr>
          <p:cNvPr id="5" name="Footer Placeholder 4">
            <a:extLst>
              <a:ext uri="{FF2B5EF4-FFF2-40B4-BE49-F238E27FC236}">
                <a16:creationId xmlns:a16="http://schemas.microsoft.com/office/drawing/2014/main" id="{042EBBD1-446D-44DC-BF4F-126B0C60A87F}"/>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6" name="Slide Number Placeholder 5">
            <a:extLst>
              <a:ext uri="{FF2B5EF4-FFF2-40B4-BE49-F238E27FC236}">
                <a16:creationId xmlns:a16="http://schemas.microsoft.com/office/drawing/2014/main" id="{0D396BDE-FE84-49F0-AF2C-32C068CD3759}"/>
              </a:ext>
            </a:extLst>
          </p:cNvPr>
          <p:cNvSpPr>
            <a:spLocks noGrp="1"/>
          </p:cNvSpPr>
          <p:nvPr>
            <p:ph type="sldNum" sz="quarter" idx="12"/>
          </p:nvPr>
        </p:nvSpPr>
        <p:spPr>
          <a:xfrm>
            <a:off x="6553200" y="6356350"/>
            <a:ext cx="2133600" cy="365125"/>
          </a:xfrm>
        </p:spPr>
        <p:txBody>
          <a:bodyPr/>
          <a:lstStyle>
            <a:lvl1pPr>
              <a:defRPr/>
            </a:lvl1pPr>
          </a:lstStyle>
          <a:p>
            <a:pPr>
              <a:defRPr/>
            </a:pPr>
            <a:fld id="{0DD2754F-B6EA-40B6-97BB-5ABA814E8525}" type="slidenum">
              <a:rPr lang="en-US" altLang="en-US"/>
              <a:pPr>
                <a:defRPr/>
              </a:pPr>
              <a:t>‹#›</a:t>
            </a:fld>
            <a:endParaRPr lang="en-US" altLang="en-US"/>
          </a:p>
        </p:txBody>
      </p:sp>
    </p:spTree>
    <p:extLst>
      <p:ext uri="{BB962C8B-B14F-4D97-AF65-F5344CB8AC3E}">
        <p14:creationId xmlns:p14="http://schemas.microsoft.com/office/powerpoint/2010/main" val="327409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FA748-21A9-4856-B3E1-483606C0E7C2}"/>
              </a:ext>
            </a:extLst>
          </p:cNvPr>
          <p:cNvSpPr>
            <a:spLocks noGrp="1"/>
          </p:cNvSpPr>
          <p:nvPr>
            <p:ph type="dt" sz="half" idx="10"/>
          </p:nvPr>
        </p:nvSpPr>
        <p:spPr>
          <a:xfrm>
            <a:off x="457200" y="6356350"/>
            <a:ext cx="2133600" cy="365125"/>
          </a:xfrm>
        </p:spPr>
        <p:txBody>
          <a:bodyPr/>
          <a:lstStyle>
            <a:lvl1pPr>
              <a:defRPr/>
            </a:lvl1pPr>
          </a:lstStyle>
          <a:p>
            <a:pPr>
              <a:defRPr/>
            </a:pPr>
            <a:fld id="{61126301-1556-438B-9D75-A4147A3ACE41}" type="datetime1">
              <a:rPr lang="vi-VN"/>
              <a:pPr>
                <a:defRPr/>
              </a:pPr>
              <a:t>20/06/2019</a:t>
            </a:fld>
            <a:endParaRPr lang="en-US"/>
          </a:p>
        </p:txBody>
      </p:sp>
      <p:sp>
        <p:nvSpPr>
          <p:cNvPr id="5" name="Footer Placeholder 4">
            <a:extLst>
              <a:ext uri="{FF2B5EF4-FFF2-40B4-BE49-F238E27FC236}">
                <a16:creationId xmlns:a16="http://schemas.microsoft.com/office/drawing/2014/main" id="{3190AAC7-AC4F-4AF2-8657-CA94D94595CE}"/>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6" name="Slide Number Placeholder 5">
            <a:extLst>
              <a:ext uri="{FF2B5EF4-FFF2-40B4-BE49-F238E27FC236}">
                <a16:creationId xmlns:a16="http://schemas.microsoft.com/office/drawing/2014/main" id="{A63C4713-0D11-475E-9038-7DA100F73A41}"/>
              </a:ext>
            </a:extLst>
          </p:cNvPr>
          <p:cNvSpPr>
            <a:spLocks noGrp="1"/>
          </p:cNvSpPr>
          <p:nvPr>
            <p:ph type="sldNum" sz="quarter" idx="12"/>
          </p:nvPr>
        </p:nvSpPr>
        <p:spPr>
          <a:xfrm>
            <a:off x="6553200" y="6356350"/>
            <a:ext cx="2133600" cy="365125"/>
          </a:xfrm>
        </p:spPr>
        <p:txBody>
          <a:bodyPr/>
          <a:lstStyle>
            <a:lvl1pPr>
              <a:defRPr/>
            </a:lvl1pPr>
          </a:lstStyle>
          <a:p>
            <a:pPr>
              <a:defRPr/>
            </a:pPr>
            <a:fld id="{7EEC2D26-2508-4332-BCD0-C391706EF2A5}" type="slidenum">
              <a:rPr lang="en-US" altLang="en-US"/>
              <a:pPr>
                <a:defRPr/>
              </a:pPr>
              <a:t>‹#›</a:t>
            </a:fld>
            <a:endParaRPr lang="en-US" altLang="en-US"/>
          </a:p>
        </p:txBody>
      </p:sp>
    </p:spTree>
    <p:extLst>
      <p:ext uri="{BB962C8B-B14F-4D97-AF65-F5344CB8AC3E}">
        <p14:creationId xmlns:p14="http://schemas.microsoft.com/office/powerpoint/2010/main" val="670465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reeform 73">
            <a:extLst>
              <a:ext uri="{FF2B5EF4-FFF2-40B4-BE49-F238E27FC236}">
                <a16:creationId xmlns:a16="http://schemas.microsoft.com/office/drawing/2014/main" id="{8CF17610-D1DA-4874-BA2B-CEC1D9E0A0DB}"/>
              </a:ext>
            </a:extLst>
          </p:cNvPr>
          <p:cNvSpPr>
            <a:spLocks/>
          </p:cNvSpPr>
          <p:nvPr/>
        </p:nvSpPr>
        <p:spPr bwMode="gray">
          <a:xfrm>
            <a:off x="0" y="381000"/>
            <a:ext cx="9131300" cy="9144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 name="Freeform 39">
            <a:extLst>
              <a:ext uri="{FF2B5EF4-FFF2-40B4-BE49-F238E27FC236}">
                <a16:creationId xmlns:a16="http://schemas.microsoft.com/office/drawing/2014/main" id="{05263B93-03F8-4CFA-B9A0-8102EF2335ED}"/>
              </a:ext>
            </a:extLst>
          </p:cNvPr>
          <p:cNvSpPr>
            <a:spLocks/>
          </p:cNvSpPr>
          <p:nvPr/>
        </p:nvSpPr>
        <p:spPr bwMode="gray">
          <a:xfrm>
            <a:off x="0" y="6346825"/>
            <a:ext cx="9131300" cy="511175"/>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4" name="Picture 13" descr="Logo_hcmut">
            <a:extLst>
              <a:ext uri="{FF2B5EF4-FFF2-40B4-BE49-F238E27FC236}">
                <a16:creationId xmlns:a16="http://schemas.microsoft.com/office/drawing/2014/main" id="{CB53C573-A599-4B70-8D49-491105D78908}"/>
              </a:ext>
            </a:extLst>
          </p:cNvPr>
          <p:cNvPicPr>
            <a:picLocks noChangeAspect="1" noChangeArrowheads="1"/>
          </p:cNvPicPr>
          <p:nvPr userDrawn="1"/>
        </p:nvPicPr>
        <p:blipFill>
          <a:blip r:embed="rId2"/>
          <a:srcRect/>
          <a:stretch>
            <a:fillRect/>
          </a:stretch>
        </p:blipFill>
        <p:spPr bwMode="auto">
          <a:xfrm>
            <a:off x="7467600" y="190500"/>
            <a:ext cx="1562100" cy="1562100"/>
          </a:xfrm>
          <a:prstGeom prst="rect">
            <a:avLst/>
          </a:prstGeom>
          <a:noFill/>
          <a:ln w="9525">
            <a:noFill/>
            <a:miter lim="800000"/>
            <a:headEnd/>
            <a:tailEnd/>
          </a:ln>
          <a:effectLst>
            <a:outerShdw blurRad="50800" dist="50800" dir="5400000" algn="ctr" rotWithShape="0">
              <a:srgbClr val="000000">
                <a:alpha val="21000"/>
              </a:srgbClr>
            </a:outerShdw>
          </a:effectLst>
        </p:spPr>
      </p:pic>
      <p:sp>
        <p:nvSpPr>
          <p:cNvPr id="5" name="TextBox 9">
            <a:extLst>
              <a:ext uri="{FF2B5EF4-FFF2-40B4-BE49-F238E27FC236}">
                <a16:creationId xmlns:a16="http://schemas.microsoft.com/office/drawing/2014/main" id="{3B55844E-B941-44E8-9736-A252E9816E84}"/>
              </a:ext>
            </a:extLst>
          </p:cNvPr>
          <p:cNvSpPr txBox="1">
            <a:spLocks noChangeArrowheads="1"/>
          </p:cNvSpPr>
          <p:nvPr userDrawn="1"/>
        </p:nvSpPr>
        <p:spPr bwMode="auto">
          <a:xfrm>
            <a:off x="-106363" y="350838"/>
            <a:ext cx="93265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2400" b="1" dirty="0">
                <a:solidFill>
                  <a:srgbClr val="170272"/>
                </a:solidFill>
                <a:latin typeface="Times New Roman" panose="02020603050405020304" pitchFamily="18" charset="0"/>
                <a:cs typeface="Times New Roman" panose="02020603050405020304" pitchFamily="18" charset="0"/>
              </a:rPr>
              <a:t>ĐẠI HỌC QUỐC GIA TP.HỒ CHÍ MINH</a:t>
            </a:r>
          </a:p>
          <a:p>
            <a:pPr algn="ctr" eaLnBrk="1" hangingPunct="1">
              <a:defRPr/>
            </a:pPr>
            <a:r>
              <a:rPr lang="en-US" altLang="en-US" sz="2400" b="1" dirty="0">
                <a:solidFill>
                  <a:srgbClr val="170272"/>
                </a:solidFill>
                <a:latin typeface="Times New Roman" panose="02020603050405020304" pitchFamily="18" charset="0"/>
                <a:cs typeface="Times New Roman" panose="02020603050405020304" pitchFamily="18" charset="0"/>
              </a:rPr>
              <a:t>TRƯỜNG ĐẠI HỌC BÁCH KHOA</a:t>
            </a:r>
          </a:p>
          <a:p>
            <a:pPr algn="ctr" eaLnBrk="1" hangingPunct="1">
              <a:defRPr/>
            </a:pPr>
            <a:r>
              <a:rPr lang="en-US" altLang="en-US" sz="2200" b="1" dirty="0">
                <a:solidFill>
                  <a:srgbClr val="170272"/>
                </a:solidFill>
                <a:latin typeface="Times New Roman" panose="02020603050405020304" pitchFamily="18" charset="0"/>
                <a:cs typeface="Times New Roman" panose="02020603050405020304" pitchFamily="18" charset="0"/>
              </a:rPr>
              <a:t>KHOA ĐIỆN-ĐIỆN TỬ </a:t>
            </a:r>
          </a:p>
          <a:p>
            <a:pPr algn="ctr" eaLnBrk="1" hangingPunct="1">
              <a:defRPr/>
            </a:pPr>
            <a:r>
              <a:rPr lang="en-US" altLang="en-US" sz="2000" b="1" dirty="0">
                <a:solidFill>
                  <a:srgbClr val="170272"/>
                </a:solidFill>
                <a:latin typeface="Times New Roman" panose="02020603050405020304" pitchFamily="18" charset="0"/>
                <a:cs typeface="Times New Roman" panose="02020603050405020304" pitchFamily="18" charset="0"/>
              </a:rPr>
              <a:t>BỘ MÔN VIỄN THÔNG</a:t>
            </a:r>
          </a:p>
        </p:txBody>
      </p:sp>
      <p:sp>
        <p:nvSpPr>
          <p:cNvPr id="6" name="TextBox 10">
            <a:extLst>
              <a:ext uri="{FF2B5EF4-FFF2-40B4-BE49-F238E27FC236}">
                <a16:creationId xmlns:a16="http://schemas.microsoft.com/office/drawing/2014/main" id="{E06FD2A0-70C3-492D-8327-7983A46A0109}"/>
              </a:ext>
            </a:extLst>
          </p:cNvPr>
          <p:cNvSpPr txBox="1">
            <a:spLocks noChangeArrowheads="1"/>
          </p:cNvSpPr>
          <p:nvPr userDrawn="1"/>
        </p:nvSpPr>
        <p:spPr bwMode="auto">
          <a:xfrm>
            <a:off x="3352800" y="6096000"/>
            <a:ext cx="2895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600"/>
          </a:p>
        </p:txBody>
      </p:sp>
      <p:sp>
        <p:nvSpPr>
          <p:cNvPr id="7" name="TextBox 12">
            <a:extLst>
              <a:ext uri="{FF2B5EF4-FFF2-40B4-BE49-F238E27FC236}">
                <a16:creationId xmlns:a16="http://schemas.microsoft.com/office/drawing/2014/main" id="{A00F395F-4DD6-485F-81C6-A7744105263E}"/>
              </a:ext>
            </a:extLst>
          </p:cNvPr>
          <p:cNvSpPr txBox="1">
            <a:spLocks noChangeArrowheads="1"/>
          </p:cNvSpPr>
          <p:nvPr userDrawn="1"/>
        </p:nvSpPr>
        <p:spPr bwMode="auto">
          <a:xfrm>
            <a:off x="1257300" y="6432550"/>
            <a:ext cx="6629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1600" b="1" dirty="0" err="1">
                <a:solidFill>
                  <a:srgbClr val="2F6ACB"/>
                </a:solidFill>
                <a:latin typeface="Times New Roman" panose="02020603050405020304" pitchFamily="18" charset="0"/>
                <a:cs typeface="Times New Roman" panose="02020603050405020304" pitchFamily="18" charset="0"/>
              </a:rPr>
              <a:t>TP.Hồ</a:t>
            </a:r>
            <a:r>
              <a:rPr lang="en-US" altLang="en-US" sz="1600" b="1" dirty="0">
                <a:solidFill>
                  <a:srgbClr val="2F6ACB"/>
                </a:solidFill>
                <a:latin typeface="Times New Roman" panose="02020603050405020304" pitchFamily="18" charset="0"/>
                <a:cs typeface="Times New Roman" panose="02020603050405020304" pitchFamily="18" charset="0"/>
              </a:rPr>
              <a:t> </a:t>
            </a:r>
            <a:r>
              <a:rPr lang="en-US" altLang="en-US" sz="1600" b="1" dirty="0" err="1">
                <a:solidFill>
                  <a:srgbClr val="2F6ACB"/>
                </a:solidFill>
                <a:latin typeface="Times New Roman" panose="02020603050405020304" pitchFamily="18" charset="0"/>
                <a:cs typeface="Times New Roman" panose="02020603050405020304" pitchFamily="18" charset="0"/>
              </a:rPr>
              <a:t>Chí</a:t>
            </a:r>
            <a:r>
              <a:rPr lang="en-US" altLang="en-US" sz="1600" b="1" dirty="0">
                <a:solidFill>
                  <a:srgbClr val="2F6ACB"/>
                </a:solidFill>
                <a:latin typeface="Times New Roman" panose="02020603050405020304" pitchFamily="18" charset="0"/>
                <a:cs typeface="Times New Roman" panose="02020603050405020304" pitchFamily="18" charset="0"/>
              </a:rPr>
              <a:t> Minh, </a:t>
            </a:r>
            <a:r>
              <a:rPr lang="en-US" altLang="en-US" sz="1600" b="1" dirty="0" err="1">
                <a:solidFill>
                  <a:srgbClr val="2F6ACB"/>
                </a:solidFill>
                <a:latin typeface="Times New Roman" panose="02020603050405020304" pitchFamily="18" charset="0"/>
                <a:cs typeface="Times New Roman" panose="02020603050405020304" pitchFamily="18" charset="0"/>
              </a:rPr>
              <a:t>ngày</a:t>
            </a:r>
            <a:r>
              <a:rPr lang="en-US" altLang="en-US" sz="1600" b="1" dirty="0">
                <a:solidFill>
                  <a:srgbClr val="2F6ACB"/>
                </a:solidFill>
                <a:latin typeface="Times New Roman" panose="02020603050405020304" pitchFamily="18" charset="0"/>
                <a:cs typeface="Times New Roman" panose="02020603050405020304" pitchFamily="18" charset="0"/>
              </a:rPr>
              <a:t> 21 </a:t>
            </a:r>
            <a:r>
              <a:rPr lang="en-US" altLang="en-US" sz="1600" b="1" dirty="0" err="1">
                <a:solidFill>
                  <a:srgbClr val="2F6ACB"/>
                </a:solidFill>
                <a:latin typeface="Times New Roman" panose="02020603050405020304" pitchFamily="18" charset="0"/>
                <a:cs typeface="Times New Roman" panose="02020603050405020304" pitchFamily="18" charset="0"/>
              </a:rPr>
              <a:t>tháng</a:t>
            </a:r>
            <a:r>
              <a:rPr lang="en-US" altLang="en-US" sz="1600" b="1" dirty="0">
                <a:solidFill>
                  <a:srgbClr val="2F6ACB"/>
                </a:solidFill>
                <a:latin typeface="Times New Roman" panose="02020603050405020304" pitchFamily="18" charset="0"/>
                <a:cs typeface="Times New Roman" panose="02020603050405020304" pitchFamily="18" charset="0"/>
              </a:rPr>
              <a:t> 06 </a:t>
            </a:r>
            <a:r>
              <a:rPr lang="en-US" altLang="en-US" sz="1600" b="1" dirty="0" err="1">
                <a:solidFill>
                  <a:srgbClr val="2F6ACB"/>
                </a:solidFill>
                <a:latin typeface="Times New Roman" panose="02020603050405020304" pitchFamily="18" charset="0"/>
                <a:cs typeface="Times New Roman" panose="02020603050405020304" pitchFamily="18" charset="0"/>
              </a:rPr>
              <a:t>năm</a:t>
            </a:r>
            <a:r>
              <a:rPr lang="en-US" altLang="en-US" sz="1600" b="1" dirty="0">
                <a:solidFill>
                  <a:srgbClr val="2F6ACB"/>
                </a:solidFill>
                <a:latin typeface="Times New Roman" panose="02020603050405020304" pitchFamily="18" charset="0"/>
                <a:cs typeface="Times New Roman" panose="02020603050405020304" pitchFamily="18" charset="0"/>
              </a:rPr>
              <a:t> 2019</a:t>
            </a:r>
          </a:p>
        </p:txBody>
      </p:sp>
      <p:sp>
        <p:nvSpPr>
          <p:cNvPr id="8" name="TextBox 12">
            <a:extLst>
              <a:ext uri="{FF2B5EF4-FFF2-40B4-BE49-F238E27FC236}">
                <a16:creationId xmlns:a16="http://schemas.microsoft.com/office/drawing/2014/main" id="{97ACFCEF-833B-43F1-B564-B39ECF87C6BE}"/>
              </a:ext>
            </a:extLst>
          </p:cNvPr>
          <p:cNvSpPr txBox="1">
            <a:spLocks noChangeArrowheads="1"/>
          </p:cNvSpPr>
          <p:nvPr userDrawn="1"/>
        </p:nvSpPr>
        <p:spPr bwMode="auto">
          <a:xfrm>
            <a:off x="0" y="2160588"/>
            <a:ext cx="9144000"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3600" b="1" dirty="0">
                <a:solidFill>
                  <a:schemeClr val="tx2"/>
                </a:solidFill>
                <a:latin typeface="Times New Roman" panose="02020603050405020304" pitchFamily="18" charset="0"/>
                <a:cs typeface="Times New Roman" panose="02020603050405020304" pitchFamily="18" charset="0"/>
              </a:rPr>
              <a:t>LUẬN VĂN TỐT NGHIỆP</a:t>
            </a:r>
          </a:p>
          <a:p>
            <a:pPr algn="ctr" eaLnBrk="1" hangingPunct="1">
              <a:defRPr/>
            </a:pPr>
            <a:endParaRPr lang="en-US" altLang="en-US" sz="3600" b="1" dirty="0">
              <a:solidFill>
                <a:srgbClr val="3376C7"/>
              </a:solidFill>
              <a:latin typeface="Times New Roman" panose="02020603050405020304" pitchFamily="18" charset="0"/>
              <a:cs typeface="Times New Roman" panose="02020603050405020304" pitchFamily="18" charset="0"/>
            </a:endParaRPr>
          </a:p>
          <a:p>
            <a:pPr algn="ctr" eaLnBrk="1" hangingPunct="1">
              <a:defRPr/>
            </a:pPr>
            <a:r>
              <a:rPr lang="en-US" altLang="en-US" sz="3200" b="1" dirty="0">
                <a:solidFill>
                  <a:schemeClr val="tx2"/>
                </a:solidFill>
                <a:latin typeface="Times New Roman" panose="02020603050405020304" pitchFamily="18" charset="0"/>
                <a:cs typeface="Times New Roman" panose="02020603050405020304" pitchFamily="18" charset="0"/>
              </a:rPr>
              <a:t>HỆ THỐNG CẢM BIẾN</a:t>
            </a:r>
          </a:p>
          <a:p>
            <a:pPr algn="ctr" eaLnBrk="1" hangingPunct="1">
              <a:defRPr/>
            </a:pPr>
            <a:r>
              <a:rPr lang="en-US" altLang="en-US" sz="3200" b="1" dirty="0">
                <a:solidFill>
                  <a:schemeClr val="tx2"/>
                </a:solidFill>
                <a:latin typeface="Times New Roman" panose="02020603050405020304" pitchFamily="18" charset="0"/>
                <a:cs typeface="Times New Roman" panose="02020603050405020304" pitchFamily="18" charset="0"/>
              </a:rPr>
              <a:t>VÀ DỰ BÁO SỬ DỤNG MÁY HỌC</a:t>
            </a:r>
          </a:p>
          <a:p>
            <a:pPr algn="ctr" eaLnBrk="1" hangingPunct="1">
              <a:defRPr/>
            </a:pPr>
            <a:endParaRPr lang="en-US" altLang="en-US" sz="3200" b="1" dirty="0">
              <a:solidFill>
                <a:srgbClr val="3376C7"/>
              </a:solidFill>
              <a:latin typeface="Times New Roman" panose="02020603050405020304" pitchFamily="18" charset="0"/>
              <a:cs typeface="Times New Roman" panose="02020603050405020304" pitchFamily="18" charset="0"/>
            </a:endParaRPr>
          </a:p>
          <a:p>
            <a:pPr algn="ctr" eaLnBrk="1" hangingPunct="1">
              <a:defRPr/>
            </a:pPr>
            <a:endParaRPr lang="en-US" altLang="en-US" sz="2000" b="1" dirty="0">
              <a:solidFill>
                <a:srgbClr val="3376C7"/>
              </a:solidFill>
              <a:latin typeface="Times New Roman" panose="02020603050405020304" pitchFamily="18" charset="0"/>
              <a:cs typeface="Times New Roman" panose="02020603050405020304" pitchFamily="18" charset="0"/>
            </a:endParaRPr>
          </a:p>
          <a:p>
            <a:pPr algn="ctr" eaLnBrk="1" hangingPunct="1">
              <a:defRPr/>
            </a:pPr>
            <a:r>
              <a:rPr lang="en-US" altLang="en-US" sz="2000" b="1" dirty="0">
                <a:solidFill>
                  <a:srgbClr val="3376C7"/>
                </a:solidFill>
                <a:latin typeface="Times New Roman" panose="02020603050405020304" pitchFamily="18" charset="0"/>
                <a:cs typeface="Times New Roman" panose="02020603050405020304" pitchFamily="18" charset="0"/>
              </a:rPr>
              <a:t>GVHD: PGS.TS. HÀ HOÀNG KHA</a:t>
            </a:r>
          </a:p>
          <a:p>
            <a:pPr algn="ctr" eaLnBrk="1" hangingPunct="1">
              <a:defRPr/>
            </a:pPr>
            <a:r>
              <a:rPr lang="en-US" altLang="en-US" sz="2000" b="1" dirty="0">
                <a:solidFill>
                  <a:srgbClr val="3376C7"/>
                </a:solidFill>
                <a:latin typeface="Times New Roman" panose="02020603050405020304" pitchFamily="18" charset="0"/>
                <a:cs typeface="Times New Roman" panose="02020603050405020304" pitchFamily="18" charset="0"/>
              </a:rPr>
              <a:t>SV: NGUYỄN TẤN TOÀN       MSSV:1513543</a:t>
            </a:r>
          </a:p>
          <a:p>
            <a:pPr algn="ctr" eaLnBrk="1" hangingPunct="1">
              <a:defRPr/>
            </a:pPr>
            <a:r>
              <a:rPr lang="en-US" altLang="en-US" sz="2000" b="1" dirty="0">
                <a:solidFill>
                  <a:srgbClr val="3376C7"/>
                </a:solidFill>
                <a:latin typeface="Times New Roman" panose="02020603050405020304" pitchFamily="18" charset="0"/>
                <a:cs typeface="Times New Roman" panose="02020603050405020304" pitchFamily="18" charset="0"/>
              </a:rPr>
              <a:t>       PHẠM MINH QUÂN                     1512688 </a:t>
            </a:r>
          </a:p>
        </p:txBody>
      </p:sp>
    </p:spTree>
    <p:extLst>
      <p:ext uri="{BB962C8B-B14F-4D97-AF65-F5344CB8AC3E}">
        <p14:creationId xmlns:p14="http://schemas.microsoft.com/office/powerpoint/2010/main" val="2339311889"/>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73">
            <a:extLst>
              <a:ext uri="{FF2B5EF4-FFF2-40B4-BE49-F238E27FC236}">
                <a16:creationId xmlns:a16="http://schemas.microsoft.com/office/drawing/2014/main" id="{71D44723-6298-4424-A5FF-BC3EBE045729}"/>
              </a:ext>
            </a:extLst>
          </p:cNvPr>
          <p:cNvSpPr>
            <a:spLocks/>
          </p:cNvSpPr>
          <p:nvPr/>
        </p:nvSpPr>
        <p:spPr bwMode="gray">
          <a:xfrm>
            <a:off x="0" y="76200"/>
            <a:ext cx="9131300" cy="12192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5" name="Picture 6" descr="hinh3.png">
            <a:extLst>
              <a:ext uri="{FF2B5EF4-FFF2-40B4-BE49-F238E27FC236}">
                <a16:creationId xmlns:a16="http://schemas.microsoft.com/office/drawing/2014/main" id="{8894E6A7-658B-40C2-A458-6CFB634D95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Logo_hcmut">
            <a:extLst>
              <a:ext uri="{FF2B5EF4-FFF2-40B4-BE49-F238E27FC236}">
                <a16:creationId xmlns:a16="http://schemas.microsoft.com/office/drawing/2014/main" id="{A2D581D6-D50A-466C-A007-CCAFE1DD8BE8}"/>
              </a:ext>
            </a:extLst>
          </p:cNvPr>
          <p:cNvPicPr>
            <a:picLocks noChangeAspect="1" noChangeArrowheads="1"/>
          </p:cNvPicPr>
          <p:nvPr userDrawn="1"/>
        </p:nvPicPr>
        <p:blipFill>
          <a:blip r:embed="rId3"/>
          <a:srcRect/>
          <a:stretch>
            <a:fillRect/>
          </a:stretch>
        </p:blipFill>
        <p:spPr bwMode="auto">
          <a:xfrm>
            <a:off x="0" y="0"/>
            <a:ext cx="838200" cy="838200"/>
          </a:xfrm>
          <a:prstGeom prst="rect">
            <a:avLst/>
          </a:prstGeom>
          <a:noFill/>
          <a:ln w="9525">
            <a:noFill/>
            <a:miter lim="800000"/>
            <a:headEnd/>
            <a:tailEnd/>
          </a:ln>
          <a:effectLst>
            <a:outerShdw blurRad="50800" dist="50800" dir="5400000" algn="ctr" rotWithShape="0">
              <a:srgbClr val="000000">
                <a:alpha val="21000"/>
              </a:srgbClr>
            </a:outerShdw>
          </a:effectLst>
        </p:spPr>
      </p:pic>
      <p:sp>
        <p:nvSpPr>
          <p:cNvPr id="7" name="Text Box 11">
            <a:extLst>
              <a:ext uri="{FF2B5EF4-FFF2-40B4-BE49-F238E27FC236}">
                <a16:creationId xmlns:a16="http://schemas.microsoft.com/office/drawing/2014/main" id="{85621864-A192-4D2B-BEFE-B1276B0DE071}"/>
              </a:ext>
            </a:extLst>
          </p:cNvPr>
          <p:cNvSpPr txBox="1">
            <a:spLocks noChangeArrowheads="1"/>
          </p:cNvSpPr>
          <p:nvPr userDrawn="1"/>
        </p:nvSpPr>
        <p:spPr bwMode="auto">
          <a:xfrm>
            <a:off x="4114800" y="6597650"/>
            <a:ext cx="914400" cy="33655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en-US" sz="1600" dirty="0">
                <a:solidFill>
                  <a:srgbClr val="DD4805"/>
                </a:solidFill>
                <a:latin typeface="Arial" charset="0"/>
              </a:rPr>
              <a:t>09/2011</a:t>
            </a:r>
          </a:p>
        </p:txBody>
      </p:sp>
      <p:sp>
        <p:nvSpPr>
          <p:cNvPr id="2" name="Title 1"/>
          <p:cNvSpPr>
            <a:spLocks noGrp="1"/>
          </p:cNvSpPr>
          <p:nvPr>
            <p:ph type="title"/>
          </p:nvPr>
        </p:nvSpPr>
        <p:spPr>
          <a:xfrm>
            <a:off x="381000" y="2667000"/>
            <a:ext cx="8401050" cy="674687"/>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0" y="990600"/>
            <a:ext cx="8437562" cy="47545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1">
            <a:extLst>
              <a:ext uri="{FF2B5EF4-FFF2-40B4-BE49-F238E27FC236}">
                <a16:creationId xmlns:a16="http://schemas.microsoft.com/office/drawing/2014/main" id="{52102CBB-85F8-44CB-81F2-67F81491E0C9}"/>
              </a:ext>
            </a:extLst>
          </p:cNvPr>
          <p:cNvSpPr>
            <a:spLocks noGrp="1" noChangeArrowheads="1"/>
          </p:cNvSpPr>
          <p:nvPr>
            <p:ph type="sldNum" sz="quarter" idx="10"/>
          </p:nvPr>
        </p:nvSpPr>
        <p:spPr/>
        <p:txBody>
          <a:bodyPr/>
          <a:lstStyle>
            <a:lvl1pPr>
              <a:defRPr/>
            </a:lvl1pPr>
          </a:lstStyle>
          <a:p>
            <a:pPr>
              <a:defRPr/>
            </a:pPr>
            <a:fld id="{CCCF6084-0698-4CA7-ADD1-3B13831CDDC9}" type="slidenum">
              <a:rPr lang="en-US" altLang="en-US"/>
              <a:pPr>
                <a:defRPr/>
              </a:pPr>
              <a:t>‹#›</a:t>
            </a:fld>
            <a:endParaRPr lang="en-US" altLang="en-US"/>
          </a:p>
        </p:txBody>
      </p:sp>
    </p:spTree>
    <p:extLst>
      <p:ext uri="{BB962C8B-B14F-4D97-AF65-F5344CB8AC3E}">
        <p14:creationId xmlns:p14="http://schemas.microsoft.com/office/powerpoint/2010/main" val="92682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reeform 73">
            <a:extLst>
              <a:ext uri="{FF2B5EF4-FFF2-40B4-BE49-F238E27FC236}">
                <a16:creationId xmlns:a16="http://schemas.microsoft.com/office/drawing/2014/main" id="{B2CE5CFC-910D-4BA8-B38E-F654493C7F6E}"/>
              </a:ext>
            </a:extLst>
          </p:cNvPr>
          <p:cNvSpPr>
            <a:spLocks/>
          </p:cNvSpPr>
          <p:nvPr/>
        </p:nvSpPr>
        <p:spPr bwMode="gray">
          <a:xfrm>
            <a:off x="0" y="381000"/>
            <a:ext cx="9131300" cy="9144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 name="Picture 15" descr="DHBK">
            <a:extLst>
              <a:ext uri="{FF2B5EF4-FFF2-40B4-BE49-F238E27FC236}">
                <a16:creationId xmlns:a16="http://schemas.microsoft.com/office/drawing/2014/main" id="{D16EA5FC-BA8A-4654-AA6B-CA202C90E6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Freeform 39">
            <a:extLst>
              <a:ext uri="{FF2B5EF4-FFF2-40B4-BE49-F238E27FC236}">
                <a16:creationId xmlns:a16="http://schemas.microsoft.com/office/drawing/2014/main" id="{E265B77D-F834-4E1F-B8DC-A11F87445F1D}"/>
              </a:ext>
            </a:extLst>
          </p:cNvPr>
          <p:cNvSpPr>
            <a:spLocks/>
          </p:cNvSpPr>
          <p:nvPr/>
        </p:nvSpPr>
        <p:spPr bwMode="gray">
          <a:xfrm>
            <a:off x="0" y="6346825"/>
            <a:ext cx="9131300" cy="511175"/>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30">
            <a:extLst>
              <a:ext uri="{FF2B5EF4-FFF2-40B4-BE49-F238E27FC236}">
                <a16:creationId xmlns:a16="http://schemas.microsoft.com/office/drawing/2014/main" id="{B2983203-A63B-45BC-BDB1-24A8C5E56164}"/>
              </a:ext>
            </a:extLst>
          </p:cNvPr>
          <p:cNvSpPr>
            <a:spLocks/>
          </p:cNvSpPr>
          <p:nvPr/>
        </p:nvSpPr>
        <p:spPr bwMode="gray">
          <a:xfrm>
            <a:off x="0" y="0"/>
            <a:ext cx="9153525" cy="1600200"/>
          </a:xfrm>
          <a:custGeom>
            <a:avLst/>
            <a:gdLst>
              <a:gd name="T0" fmla="*/ 0 w 5766"/>
              <a:gd name="T1" fmla="*/ 2147483646 h 1008"/>
              <a:gd name="T2" fmla="*/ 2147483646 w 5766"/>
              <a:gd name="T3" fmla="*/ 2147483646 h 1008"/>
              <a:gd name="T4" fmla="*/ 2147483646 w 5766"/>
              <a:gd name="T5" fmla="*/ 2147483646 h 1008"/>
              <a:gd name="T6" fmla="*/ 2147483646 w 5766"/>
              <a:gd name="T7" fmla="*/ 2147483646 h 1008"/>
              <a:gd name="T8" fmla="*/ 2147483646 w 5766"/>
              <a:gd name="T9" fmla="*/ 2147483646 h 1008"/>
              <a:gd name="T10" fmla="*/ 2147483646 w 5766"/>
              <a:gd name="T11" fmla="*/ 2147483646 h 1008"/>
              <a:gd name="T12" fmla="*/ 2147483646 w 5766"/>
              <a:gd name="T13" fmla="*/ 0 h 1008"/>
              <a:gd name="T14" fmla="*/ 0 w 5766"/>
              <a:gd name="T15" fmla="*/ 2147483646 h 1008"/>
              <a:gd name="T16" fmla="*/ 0 w 5766"/>
              <a:gd name="T17" fmla="*/ 2147483646 h 10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6" h="1008">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rotWithShape="1">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7">
            <a:extLst>
              <a:ext uri="{FF2B5EF4-FFF2-40B4-BE49-F238E27FC236}">
                <a16:creationId xmlns:a16="http://schemas.microsoft.com/office/drawing/2014/main" id="{2760C37B-4C92-4B45-A2F2-19AFDE3DBC1D}"/>
              </a:ext>
            </a:extLst>
          </p:cNvPr>
          <p:cNvSpPr>
            <a:spLocks/>
          </p:cNvSpPr>
          <p:nvPr/>
        </p:nvSpPr>
        <p:spPr bwMode="gray">
          <a:xfrm>
            <a:off x="0" y="0"/>
            <a:ext cx="9170988" cy="1362075"/>
          </a:xfrm>
          <a:custGeom>
            <a:avLst/>
            <a:gdLst/>
            <a:ahLst/>
            <a:cxnLst>
              <a:cxn ang="0">
                <a:pos x="0" y="858"/>
              </a:cxn>
              <a:cxn ang="0">
                <a:pos x="1926" y="857"/>
              </a:cxn>
              <a:cxn ang="0">
                <a:pos x="2157" y="793"/>
              </a:cxn>
              <a:cxn ang="0">
                <a:pos x="2509" y="473"/>
              </a:cxn>
              <a:cxn ang="0">
                <a:pos x="2970" y="390"/>
              </a:cxn>
              <a:cxn ang="0">
                <a:pos x="5773" y="388"/>
              </a:cxn>
              <a:cxn ang="0">
                <a:pos x="5777" y="0"/>
              </a:cxn>
              <a:cxn ang="0">
                <a:pos x="0" y="2"/>
              </a:cxn>
              <a:cxn ang="0">
                <a:pos x="0" y="858"/>
              </a:cxn>
            </a:cxnLst>
            <a:rect l="0" t="0" r="r" b="b"/>
            <a:pathLst>
              <a:path w="5777" h="858">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dpi="0" rotWithShape="1">
            <a:blip r:embed="rId4" cstate="print">
              <a:duotone>
                <a:schemeClr val="accent6">
                  <a:shade val="45000"/>
                  <a:satMod val="135000"/>
                </a:schemeClr>
                <a:prstClr val="white"/>
              </a:duotone>
              <a:lum bright="54000" contrast="-70000"/>
            </a:blip>
            <a:srcRect/>
            <a:stretch>
              <a:fillRect/>
            </a:stretch>
          </a:blipFill>
          <a:ln w="9525">
            <a:noFill/>
            <a:round/>
            <a:headEnd/>
            <a:tailEnd/>
          </a:ln>
          <a:effectLst/>
        </p:spPr>
        <p:txBody>
          <a:bodyPr/>
          <a:lstStyle/>
          <a:p>
            <a:pPr eaLnBrk="1" hangingPunct="1">
              <a:defRPr/>
            </a:pPr>
            <a:endParaRPr lang="en-US">
              <a:latin typeface="Arial" charset="0"/>
            </a:endParaRPr>
          </a:p>
        </p:txBody>
      </p:sp>
      <p:sp>
        <p:nvSpPr>
          <p:cNvPr id="7" name="Freeform 37">
            <a:extLst>
              <a:ext uri="{FF2B5EF4-FFF2-40B4-BE49-F238E27FC236}">
                <a16:creationId xmlns:a16="http://schemas.microsoft.com/office/drawing/2014/main" id="{EE928510-98F0-4C6A-AA28-55469B9CBAA5}"/>
              </a:ext>
            </a:extLst>
          </p:cNvPr>
          <p:cNvSpPr>
            <a:spLocks/>
          </p:cNvSpPr>
          <p:nvPr/>
        </p:nvSpPr>
        <p:spPr bwMode="gray">
          <a:xfrm>
            <a:off x="0" y="4373563"/>
            <a:ext cx="9131300" cy="1036637"/>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8" name="Picture 13" descr="Logo_hcmut">
            <a:extLst>
              <a:ext uri="{FF2B5EF4-FFF2-40B4-BE49-F238E27FC236}">
                <a16:creationId xmlns:a16="http://schemas.microsoft.com/office/drawing/2014/main" id="{69209F4E-946B-459A-84ED-D74544ABC148}"/>
              </a:ext>
            </a:extLst>
          </p:cNvPr>
          <p:cNvPicPr>
            <a:picLocks noChangeAspect="1" noChangeArrowheads="1"/>
          </p:cNvPicPr>
          <p:nvPr userDrawn="1"/>
        </p:nvPicPr>
        <p:blipFill>
          <a:blip r:embed="rId5"/>
          <a:srcRect/>
          <a:stretch>
            <a:fillRect/>
          </a:stretch>
        </p:blipFill>
        <p:spPr bwMode="auto">
          <a:xfrm>
            <a:off x="7581900" y="0"/>
            <a:ext cx="1562100" cy="1562100"/>
          </a:xfrm>
          <a:prstGeom prst="rect">
            <a:avLst/>
          </a:prstGeom>
          <a:noFill/>
          <a:ln w="9525">
            <a:noFill/>
            <a:miter lim="800000"/>
            <a:headEnd/>
            <a:tailEnd/>
          </a:ln>
          <a:effectLst>
            <a:outerShdw blurRad="50800" dist="50800" dir="5400000" algn="ctr" rotWithShape="0">
              <a:srgbClr val="000000">
                <a:alpha val="21000"/>
              </a:srgbClr>
            </a:outerShdw>
          </a:effectLst>
        </p:spPr>
      </p:pic>
      <p:sp>
        <p:nvSpPr>
          <p:cNvPr id="9" name="TextBox 8">
            <a:extLst>
              <a:ext uri="{FF2B5EF4-FFF2-40B4-BE49-F238E27FC236}">
                <a16:creationId xmlns:a16="http://schemas.microsoft.com/office/drawing/2014/main" id="{571646FF-5547-4BA4-84E4-1C4C29A4B64F}"/>
              </a:ext>
            </a:extLst>
          </p:cNvPr>
          <p:cNvSpPr txBox="1">
            <a:spLocks noChangeArrowheads="1"/>
          </p:cNvSpPr>
          <p:nvPr userDrawn="1"/>
        </p:nvSpPr>
        <p:spPr bwMode="auto">
          <a:xfrm>
            <a:off x="0" y="4343400"/>
            <a:ext cx="93265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3200" b="1">
                <a:solidFill>
                  <a:srgbClr val="FF0000"/>
                </a:solidFill>
              </a:rPr>
              <a:t>Tầm nhìn-Sứ mạng-Mục tiêu-Nhiệm vụ (VMGO)</a:t>
            </a:r>
          </a:p>
          <a:p>
            <a:pPr algn="ctr" eaLnBrk="1" hangingPunct="1">
              <a:defRPr/>
            </a:pPr>
            <a:r>
              <a:rPr lang="en-US" altLang="en-US" sz="2800" b="1">
                <a:solidFill>
                  <a:srgbClr val="FF0000"/>
                </a:solidFill>
              </a:rPr>
              <a:t>Bộ môn Điện Tử</a:t>
            </a:r>
            <a:endParaRPr lang="en-US" altLang="en-US" sz="2000" b="1">
              <a:solidFill>
                <a:srgbClr val="170272"/>
              </a:solidFill>
            </a:endParaRPr>
          </a:p>
        </p:txBody>
      </p:sp>
      <p:sp>
        <p:nvSpPr>
          <p:cNvPr id="10" name="TextBox 9">
            <a:extLst>
              <a:ext uri="{FF2B5EF4-FFF2-40B4-BE49-F238E27FC236}">
                <a16:creationId xmlns:a16="http://schemas.microsoft.com/office/drawing/2014/main" id="{54D277A7-ABFB-4FF0-B914-71FE616F82A0}"/>
              </a:ext>
            </a:extLst>
          </p:cNvPr>
          <p:cNvSpPr txBox="1">
            <a:spLocks noChangeArrowheads="1"/>
          </p:cNvSpPr>
          <p:nvPr userDrawn="1"/>
        </p:nvSpPr>
        <p:spPr bwMode="auto">
          <a:xfrm>
            <a:off x="3352800" y="6096000"/>
            <a:ext cx="2895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600"/>
          </a:p>
        </p:txBody>
      </p:sp>
      <p:sp>
        <p:nvSpPr>
          <p:cNvPr id="11" name="TextBox 12">
            <a:extLst>
              <a:ext uri="{FF2B5EF4-FFF2-40B4-BE49-F238E27FC236}">
                <a16:creationId xmlns:a16="http://schemas.microsoft.com/office/drawing/2014/main" id="{7178697B-5DB1-45DD-9B98-2EE8DE0FB02E}"/>
              </a:ext>
            </a:extLst>
          </p:cNvPr>
          <p:cNvSpPr txBox="1">
            <a:spLocks noChangeArrowheads="1"/>
          </p:cNvSpPr>
          <p:nvPr userDrawn="1"/>
        </p:nvSpPr>
        <p:spPr bwMode="auto">
          <a:xfrm>
            <a:off x="3390900" y="6453188"/>
            <a:ext cx="289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a:solidFill>
                  <a:srgbClr val="2F6ACB"/>
                </a:solidFill>
              </a:rPr>
              <a:t>TP.Hồ Chí Minh  09/2011</a:t>
            </a:r>
          </a:p>
        </p:txBody>
      </p:sp>
      <p:sp>
        <p:nvSpPr>
          <p:cNvPr id="12" name="TextBox 11">
            <a:extLst>
              <a:ext uri="{FF2B5EF4-FFF2-40B4-BE49-F238E27FC236}">
                <a16:creationId xmlns:a16="http://schemas.microsoft.com/office/drawing/2014/main" id="{8351B14E-C01F-4D97-AACF-4E3A624615A9}"/>
              </a:ext>
            </a:extLst>
          </p:cNvPr>
          <p:cNvSpPr txBox="1">
            <a:spLocks noChangeArrowheads="1"/>
          </p:cNvSpPr>
          <p:nvPr userDrawn="1"/>
        </p:nvSpPr>
        <p:spPr bwMode="auto">
          <a:xfrm>
            <a:off x="2971800" y="57912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b="1">
                <a:solidFill>
                  <a:srgbClr val="002060"/>
                </a:solidFill>
              </a:rPr>
              <a:t>Hoàng Trang</a:t>
            </a:r>
            <a:endParaRPr lang="en-US" altLang="en-US" sz="1200" b="1">
              <a:solidFill>
                <a:srgbClr val="002060"/>
              </a:solidFill>
            </a:endParaRPr>
          </a:p>
        </p:txBody>
      </p:sp>
      <p:sp>
        <p:nvSpPr>
          <p:cNvPr id="13" name="Slide Number Placeholder 12">
            <a:extLst>
              <a:ext uri="{FF2B5EF4-FFF2-40B4-BE49-F238E27FC236}">
                <a16:creationId xmlns:a16="http://schemas.microsoft.com/office/drawing/2014/main" id="{84C46FCC-CC23-44D5-B7E0-58E8DA6CD50C}"/>
              </a:ext>
            </a:extLst>
          </p:cNvPr>
          <p:cNvSpPr>
            <a:spLocks noGrp="1" noChangeArrowheads="1"/>
          </p:cNvSpPr>
          <p:nvPr>
            <p:ph type="sldNum" sz="quarter" idx="10"/>
          </p:nvPr>
        </p:nvSpPr>
        <p:spPr>
          <a:xfrm>
            <a:off x="0" y="6610350"/>
            <a:ext cx="381000" cy="247650"/>
          </a:xfrm>
        </p:spPr>
        <p:txBody>
          <a:bodyPr/>
          <a:lstStyle>
            <a:lvl1pPr>
              <a:defRPr sz="1000"/>
            </a:lvl1pPr>
          </a:lstStyle>
          <a:p>
            <a:pPr>
              <a:defRPr/>
            </a:pPr>
            <a:fld id="{B3712C17-DD4B-4778-9C7C-1812CB4D9C24}" type="slidenum">
              <a:rPr lang="en-US" altLang="en-US"/>
              <a:pPr>
                <a:defRPr/>
              </a:pPr>
              <a:t>‹#›</a:t>
            </a:fld>
            <a:endParaRPr lang="en-US" altLang="en-US"/>
          </a:p>
        </p:txBody>
      </p:sp>
    </p:spTree>
    <p:extLst>
      <p:ext uri="{BB962C8B-B14F-4D97-AF65-F5344CB8AC3E}">
        <p14:creationId xmlns:p14="http://schemas.microsoft.com/office/powerpoint/2010/main" val="3660087256"/>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52AFDE18-8C5D-464F-99A1-981E64BA9BA9}"/>
              </a:ext>
            </a:extLst>
          </p:cNvPr>
          <p:cNvSpPr>
            <a:spLocks noGrp="1"/>
          </p:cNvSpPr>
          <p:nvPr>
            <p:ph type="dt" sz="half" idx="10"/>
          </p:nvPr>
        </p:nvSpPr>
        <p:spPr>
          <a:xfrm>
            <a:off x="457200" y="6356350"/>
            <a:ext cx="2133600" cy="365125"/>
          </a:xfrm>
        </p:spPr>
        <p:txBody>
          <a:bodyPr/>
          <a:lstStyle>
            <a:lvl1pPr>
              <a:defRPr/>
            </a:lvl1pPr>
          </a:lstStyle>
          <a:p>
            <a:pPr>
              <a:defRPr/>
            </a:pPr>
            <a:fld id="{E7943AA1-6402-470D-AE5E-91309D48FFBC}" type="datetime1">
              <a:rPr lang="vi-VN"/>
              <a:pPr>
                <a:defRPr/>
              </a:pPr>
              <a:t>20/06/2019</a:t>
            </a:fld>
            <a:endParaRPr lang="en-US"/>
          </a:p>
        </p:txBody>
      </p:sp>
      <p:sp>
        <p:nvSpPr>
          <p:cNvPr id="5" name="Footer Placeholder 4">
            <a:extLst>
              <a:ext uri="{FF2B5EF4-FFF2-40B4-BE49-F238E27FC236}">
                <a16:creationId xmlns:a16="http://schemas.microsoft.com/office/drawing/2014/main" id="{103B4F91-656E-42E7-8553-62192BDD8748}"/>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6" name="Slide Number Placeholder 5">
            <a:extLst>
              <a:ext uri="{FF2B5EF4-FFF2-40B4-BE49-F238E27FC236}">
                <a16:creationId xmlns:a16="http://schemas.microsoft.com/office/drawing/2014/main" id="{0EA880D5-AF84-4556-8574-591EC91BA886}"/>
              </a:ext>
            </a:extLst>
          </p:cNvPr>
          <p:cNvSpPr>
            <a:spLocks noGrp="1"/>
          </p:cNvSpPr>
          <p:nvPr>
            <p:ph type="sldNum" sz="quarter" idx="12"/>
          </p:nvPr>
        </p:nvSpPr>
        <p:spPr>
          <a:xfrm>
            <a:off x="6553200" y="6356350"/>
            <a:ext cx="2133600" cy="365125"/>
          </a:xfrm>
        </p:spPr>
        <p:txBody>
          <a:bodyPr/>
          <a:lstStyle>
            <a:lvl1pPr>
              <a:defRPr/>
            </a:lvl1pPr>
          </a:lstStyle>
          <a:p>
            <a:pPr>
              <a:defRPr/>
            </a:pPr>
            <a:fld id="{515F4392-69AA-4748-9AE8-55E1F3631558}" type="slidenum">
              <a:rPr lang="en-US" altLang="en-US"/>
              <a:pPr>
                <a:defRPr/>
              </a:pPr>
              <a:t>‹#›</a:t>
            </a:fld>
            <a:endParaRPr lang="en-US" altLang="en-US"/>
          </a:p>
        </p:txBody>
      </p:sp>
    </p:spTree>
    <p:extLst>
      <p:ext uri="{BB962C8B-B14F-4D97-AF65-F5344CB8AC3E}">
        <p14:creationId xmlns:p14="http://schemas.microsoft.com/office/powerpoint/2010/main" val="348393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3" descr="Logo_hcmut">
            <a:extLst>
              <a:ext uri="{FF2B5EF4-FFF2-40B4-BE49-F238E27FC236}">
                <a16:creationId xmlns:a16="http://schemas.microsoft.com/office/drawing/2014/main" id="{D9854DFC-0719-4605-A39B-6DB2AB324BF5}"/>
              </a:ext>
            </a:extLst>
          </p:cNvPr>
          <p:cNvPicPr>
            <a:picLocks noChangeAspect="1" noChangeArrowheads="1"/>
          </p:cNvPicPr>
          <p:nvPr userDrawn="1"/>
        </p:nvPicPr>
        <p:blipFill>
          <a:blip r:embed="rId2"/>
          <a:srcRect/>
          <a:stretch>
            <a:fillRect/>
          </a:stretch>
        </p:blipFill>
        <p:spPr bwMode="auto">
          <a:xfrm>
            <a:off x="0" y="0"/>
            <a:ext cx="838200" cy="838200"/>
          </a:xfrm>
          <a:prstGeom prst="rect">
            <a:avLst/>
          </a:prstGeom>
          <a:noFill/>
          <a:ln w="9525">
            <a:noFill/>
            <a:miter lim="800000"/>
            <a:headEnd/>
            <a:tailEnd/>
          </a:ln>
          <a:effectLst>
            <a:outerShdw blurRad="50800" dist="50800" dir="5400000" algn="ctr" rotWithShape="0">
              <a:srgbClr val="000000">
                <a:alpha val="21000"/>
              </a:srgbClr>
            </a:outerShdw>
          </a:effectLst>
        </p:spPr>
      </p:pic>
      <p:cxnSp>
        <p:nvCxnSpPr>
          <p:cNvPr id="5" name="Straight Connector 4">
            <a:extLst>
              <a:ext uri="{FF2B5EF4-FFF2-40B4-BE49-F238E27FC236}">
                <a16:creationId xmlns:a16="http://schemas.microsoft.com/office/drawing/2014/main" id="{1AAA033C-571E-44F1-BEF3-1F62D9D9F0BD}"/>
              </a:ext>
            </a:extLst>
          </p:cNvPr>
          <p:cNvCxnSpPr/>
          <p:nvPr userDrawn="1"/>
        </p:nvCxnSpPr>
        <p:spPr>
          <a:xfrm>
            <a:off x="152400" y="990600"/>
            <a:ext cx="8839200" cy="0"/>
          </a:xfrm>
          <a:prstGeom prst="line">
            <a:avLst/>
          </a:prstGeom>
          <a:ln w="50800" cmpd="sng">
            <a:solidFill>
              <a:srgbClr val="0070C0"/>
            </a:solidFill>
            <a:bevel/>
            <a:headEnd type="diamon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274638"/>
            <a:ext cx="8001000" cy="715962"/>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85800" y="990600"/>
            <a:ext cx="8001000" cy="51355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a:extLst>
              <a:ext uri="{FF2B5EF4-FFF2-40B4-BE49-F238E27FC236}">
                <a16:creationId xmlns:a16="http://schemas.microsoft.com/office/drawing/2014/main" id="{C7887A2E-2601-4B22-94CD-57BBEC2C782B}"/>
              </a:ext>
            </a:extLst>
          </p:cNvPr>
          <p:cNvSpPr>
            <a:spLocks noGrp="1"/>
          </p:cNvSpPr>
          <p:nvPr>
            <p:ph type="dt" sz="half" idx="10"/>
          </p:nvPr>
        </p:nvSpPr>
        <p:spPr>
          <a:xfrm>
            <a:off x="457200" y="6356350"/>
            <a:ext cx="2133600" cy="365125"/>
          </a:xfrm>
        </p:spPr>
        <p:txBody>
          <a:bodyPr/>
          <a:lstStyle>
            <a:lvl1pPr>
              <a:defRPr/>
            </a:lvl1pPr>
          </a:lstStyle>
          <a:p>
            <a:pPr>
              <a:defRPr/>
            </a:pPr>
            <a:fld id="{C8716806-0781-4533-AB03-5404B4C76EA9}" type="datetime1">
              <a:rPr lang="vi-VN"/>
              <a:pPr>
                <a:defRPr/>
              </a:pPr>
              <a:t>20/06/2019</a:t>
            </a:fld>
            <a:endParaRPr lang="en-US"/>
          </a:p>
        </p:txBody>
      </p:sp>
      <p:sp>
        <p:nvSpPr>
          <p:cNvPr id="7" name="Footer Placeholder 4">
            <a:extLst>
              <a:ext uri="{FF2B5EF4-FFF2-40B4-BE49-F238E27FC236}">
                <a16:creationId xmlns:a16="http://schemas.microsoft.com/office/drawing/2014/main" id="{0D01DC24-8E5C-4EE2-8C8B-19C0207742C7}"/>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8" name="Slide Number Placeholder 5">
            <a:extLst>
              <a:ext uri="{FF2B5EF4-FFF2-40B4-BE49-F238E27FC236}">
                <a16:creationId xmlns:a16="http://schemas.microsoft.com/office/drawing/2014/main" id="{774E746C-496D-4454-AE52-EC5EF94547C8}"/>
              </a:ext>
            </a:extLst>
          </p:cNvPr>
          <p:cNvSpPr>
            <a:spLocks noGrp="1"/>
          </p:cNvSpPr>
          <p:nvPr>
            <p:ph type="sldNum" sz="quarter" idx="12"/>
          </p:nvPr>
        </p:nvSpPr>
        <p:spPr>
          <a:xfrm>
            <a:off x="7010400" y="6492875"/>
            <a:ext cx="2133600" cy="365125"/>
          </a:xfrm>
        </p:spPr>
        <p:txBody>
          <a:bodyPr/>
          <a:lstStyle>
            <a:lvl1pPr>
              <a:defRPr sz="1600" b="1">
                <a:solidFill>
                  <a:schemeClr val="tx1"/>
                </a:solidFill>
              </a:defRPr>
            </a:lvl1pPr>
          </a:lstStyle>
          <a:p>
            <a:pPr>
              <a:defRPr/>
            </a:pPr>
            <a:fld id="{B51B422D-EAEB-4F7C-8103-B066BD232678}" type="slidenum">
              <a:rPr lang="en-US" altLang="en-US"/>
              <a:pPr>
                <a:defRPr/>
              </a:pPr>
              <a:t>‹#›</a:t>
            </a:fld>
            <a:endParaRPr lang="en-US" altLang="en-US"/>
          </a:p>
        </p:txBody>
      </p:sp>
    </p:spTree>
    <p:extLst>
      <p:ext uri="{BB962C8B-B14F-4D97-AF65-F5344CB8AC3E}">
        <p14:creationId xmlns:p14="http://schemas.microsoft.com/office/powerpoint/2010/main" val="3637819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7C286-9C18-444D-B787-D80F5E052BA6}"/>
              </a:ext>
            </a:extLst>
          </p:cNvPr>
          <p:cNvSpPr>
            <a:spLocks noGrp="1"/>
          </p:cNvSpPr>
          <p:nvPr>
            <p:ph type="dt" sz="half" idx="10"/>
          </p:nvPr>
        </p:nvSpPr>
        <p:spPr>
          <a:xfrm>
            <a:off x="457200" y="6356350"/>
            <a:ext cx="2133600" cy="365125"/>
          </a:xfrm>
        </p:spPr>
        <p:txBody>
          <a:bodyPr/>
          <a:lstStyle>
            <a:lvl1pPr>
              <a:defRPr/>
            </a:lvl1pPr>
          </a:lstStyle>
          <a:p>
            <a:pPr>
              <a:defRPr/>
            </a:pPr>
            <a:fld id="{E15638D1-0AC9-4909-BCD6-8F2AB4D8447E}" type="datetime1">
              <a:rPr lang="vi-VN"/>
              <a:pPr>
                <a:defRPr/>
              </a:pPr>
              <a:t>20/06/2019</a:t>
            </a:fld>
            <a:endParaRPr lang="en-US"/>
          </a:p>
        </p:txBody>
      </p:sp>
      <p:sp>
        <p:nvSpPr>
          <p:cNvPr id="5" name="Footer Placeholder 4">
            <a:extLst>
              <a:ext uri="{FF2B5EF4-FFF2-40B4-BE49-F238E27FC236}">
                <a16:creationId xmlns:a16="http://schemas.microsoft.com/office/drawing/2014/main" id="{19654628-20F7-4AC8-9242-22182AFD37CB}"/>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6" name="Slide Number Placeholder 5">
            <a:extLst>
              <a:ext uri="{FF2B5EF4-FFF2-40B4-BE49-F238E27FC236}">
                <a16:creationId xmlns:a16="http://schemas.microsoft.com/office/drawing/2014/main" id="{5974C124-89D1-4B34-9E42-CE63C0ADF415}"/>
              </a:ext>
            </a:extLst>
          </p:cNvPr>
          <p:cNvSpPr>
            <a:spLocks noGrp="1"/>
          </p:cNvSpPr>
          <p:nvPr>
            <p:ph type="sldNum" sz="quarter" idx="12"/>
          </p:nvPr>
        </p:nvSpPr>
        <p:spPr>
          <a:xfrm>
            <a:off x="6553200" y="6356350"/>
            <a:ext cx="2133600" cy="365125"/>
          </a:xfrm>
        </p:spPr>
        <p:txBody>
          <a:bodyPr/>
          <a:lstStyle>
            <a:lvl1pPr>
              <a:defRPr/>
            </a:lvl1pPr>
          </a:lstStyle>
          <a:p>
            <a:pPr>
              <a:defRPr/>
            </a:pPr>
            <a:fld id="{1F11564D-9113-4694-9E54-A1F01ACE8E4E}" type="slidenum">
              <a:rPr lang="en-US" altLang="en-US"/>
              <a:pPr>
                <a:defRPr/>
              </a:pPr>
              <a:t>‹#›</a:t>
            </a:fld>
            <a:endParaRPr lang="en-US" altLang="en-US"/>
          </a:p>
        </p:txBody>
      </p:sp>
    </p:spTree>
    <p:extLst>
      <p:ext uri="{BB962C8B-B14F-4D97-AF65-F5344CB8AC3E}">
        <p14:creationId xmlns:p14="http://schemas.microsoft.com/office/powerpoint/2010/main" val="3788094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5F85B17-138E-4A9D-8789-432A6D8076FE}"/>
              </a:ext>
            </a:extLst>
          </p:cNvPr>
          <p:cNvSpPr>
            <a:spLocks noGrp="1"/>
          </p:cNvSpPr>
          <p:nvPr>
            <p:ph type="dt" sz="half" idx="10"/>
          </p:nvPr>
        </p:nvSpPr>
        <p:spPr>
          <a:xfrm>
            <a:off x="457200" y="6356350"/>
            <a:ext cx="2133600" cy="365125"/>
          </a:xfrm>
        </p:spPr>
        <p:txBody>
          <a:bodyPr/>
          <a:lstStyle>
            <a:lvl1pPr>
              <a:defRPr/>
            </a:lvl1pPr>
          </a:lstStyle>
          <a:p>
            <a:pPr>
              <a:defRPr/>
            </a:pPr>
            <a:fld id="{A9F004E1-FCDA-4A8E-9519-A73729FB160B}" type="datetime1">
              <a:rPr lang="vi-VN"/>
              <a:pPr>
                <a:defRPr/>
              </a:pPr>
              <a:t>20/06/2019</a:t>
            </a:fld>
            <a:endParaRPr lang="en-US"/>
          </a:p>
        </p:txBody>
      </p:sp>
      <p:sp>
        <p:nvSpPr>
          <p:cNvPr id="6" name="Footer Placeholder 4">
            <a:extLst>
              <a:ext uri="{FF2B5EF4-FFF2-40B4-BE49-F238E27FC236}">
                <a16:creationId xmlns:a16="http://schemas.microsoft.com/office/drawing/2014/main" id="{F62EBD61-E161-4CAD-B225-863EE1E563C0}"/>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7" name="Slide Number Placeholder 5">
            <a:extLst>
              <a:ext uri="{FF2B5EF4-FFF2-40B4-BE49-F238E27FC236}">
                <a16:creationId xmlns:a16="http://schemas.microsoft.com/office/drawing/2014/main" id="{530C7436-1074-4028-911F-3147EC9AAE4A}"/>
              </a:ext>
            </a:extLst>
          </p:cNvPr>
          <p:cNvSpPr>
            <a:spLocks noGrp="1"/>
          </p:cNvSpPr>
          <p:nvPr>
            <p:ph type="sldNum" sz="quarter" idx="12"/>
          </p:nvPr>
        </p:nvSpPr>
        <p:spPr>
          <a:xfrm>
            <a:off x="6553200" y="6356350"/>
            <a:ext cx="2133600" cy="365125"/>
          </a:xfrm>
        </p:spPr>
        <p:txBody>
          <a:bodyPr/>
          <a:lstStyle>
            <a:lvl1pPr>
              <a:defRPr/>
            </a:lvl1pPr>
          </a:lstStyle>
          <a:p>
            <a:pPr>
              <a:defRPr/>
            </a:pPr>
            <a:fld id="{6D199525-943F-4B80-B281-19D4CD0C2061}" type="slidenum">
              <a:rPr lang="en-US" altLang="en-US"/>
              <a:pPr>
                <a:defRPr/>
              </a:pPr>
              <a:t>‹#›</a:t>
            </a:fld>
            <a:endParaRPr lang="en-US" altLang="en-US"/>
          </a:p>
        </p:txBody>
      </p:sp>
    </p:spTree>
    <p:extLst>
      <p:ext uri="{BB962C8B-B14F-4D97-AF65-F5344CB8AC3E}">
        <p14:creationId xmlns:p14="http://schemas.microsoft.com/office/powerpoint/2010/main" val="209196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E55828-BF04-48CD-A62A-05EBB9DE637F}"/>
              </a:ext>
            </a:extLst>
          </p:cNvPr>
          <p:cNvSpPr>
            <a:spLocks noGrp="1"/>
          </p:cNvSpPr>
          <p:nvPr>
            <p:ph type="dt" sz="half" idx="10"/>
          </p:nvPr>
        </p:nvSpPr>
        <p:spPr>
          <a:xfrm>
            <a:off x="457200" y="6356350"/>
            <a:ext cx="2133600" cy="365125"/>
          </a:xfrm>
        </p:spPr>
        <p:txBody>
          <a:bodyPr/>
          <a:lstStyle>
            <a:lvl1pPr>
              <a:defRPr/>
            </a:lvl1pPr>
          </a:lstStyle>
          <a:p>
            <a:pPr>
              <a:defRPr/>
            </a:pPr>
            <a:fld id="{D9869C34-3038-431D-B7E3-717565EE513D}" type="datetime1">
              <a:rPr lang="vi-VN"/>
              <a:pPr>
                <a:defRPr/>
              </a:pPr>
              <a:t>20/06/2019</a:t>
            </a:fld>
            <a:endParaRPr lang="en-US"/>
          </a:p>
        </p:txBody>
      </p:sp>
      <p:sp>
        <p:nvSpPr>
          <p:cNvPr id="8" name="Footer Placeholder 4">
            <a:extLst>
              <a:ext uri="{FF2B5EF4-FFF2-40B4-BE49-F238E27FC236}">
                <a16:creationId xmlns:a16="http://schemas.microsoft.com/office/drawing/2014/main" id="{C627AA1A-13C4-4BA7-B3AF-18D0A96D5A4A}"/>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9" name="Slide Number Placeholder 5">
            <a:extLst>
              <a:ext uri="{FF2B5EF4-FFF2-40B4-BE49-F238E27FC236}">
                <a16:creationId xmlns:a16="http://schemas.microsoft.com/office/drawing/2014/main" id="{66446561-84F9-49DA-9E2B-A339D9168058}"/>
              </a:ext>
            </a:extLst>
          </p:cNvPr>
          <p:cNvSpPr>
            <a:spLocks noGrp="1"/>
          </p:cNvSpPr>
          <p:nvPr>
            <p:ph type="sldNum" sz="quarter" idx="12"/>
          </p:nvPr>
        </p:nvSpPr>
        <p:spPr>
          <a:xfrm>
            <a:off x="6553200" y="6356350"/>
            <a:ext cx="2133600" cy="365125"/>
          </a:xfrm>
        </p:spPr>
        <p:txBody>
          <a:bodyPr/>
          <a:lstStyle>
            <a:lvl1pPr>
              <a:defRPr/>
            </a:lvl1pPr>
          </a:lstStyle>
          <a:p>
            <a:pPr>
              <a:defRPr/>
            </a:pPr>
            <a:fld id="{BE668D0D-4C89-46FD-B978-1204AC320C73}" type="slidenum">
              <a:rPr lang="en-US" altLang="en-US"/>
              <a:pPr>
                <a:defRPr/>
              </a:pPr>
              <a:t>‹#›</a:t>
            </a:fld>
            <a:endParaRPr lang="en-US" altLang="en-US"/>
          </a:p>
        </p:txBody>
      </p:sp>
    </p:spTree>
    <p:extLst>
      <p:ext uri="{BB962C8B-B14F-4D97-AF65-F5344CB8AC3E}">
        <p14:creationId xmlns:p14="http://schemas.microsoft.com/office/powerpoint/2010/main" val="159698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3">
            <a:extLst>
              <a:ext uri="{FF2B5EF4-FFF2-40B4-BE49-F238E27FC236}">
                <a16:creationId xmlns:a16="http://schemas.microsoft.com/office/drawing/2014/main" id="{0EB1B18A-028B-4F2F-AA9D-21F20B33FA7B}"/>
              </a:ext>
            </a:extLst>
          </p:cNvPr>
          <p:cNvSpPr>
            <a:spLocks noGrp="1"/>
          </p:cNvSpPr>
          <p:nvPr>
            <p:ph type="dt" sz="half" idx="10"/>
          </p:nvPr>
        </p:nvSpPr>
        <p:spPr>
          <a:xfrm>
            <a:off x="457200" y="6356350"/>
            <a:ext cx="2133600" cy="365125"/>
          </a:xfrm>
        </p:spPr>
        <p:txBody>
          <a:bodyPr/>
          <a:lstStyle>
            <a:lvl1pPr>
              <a:defRPr/>
            </a:lvl1pPr>
          </a:lstStyle>
          <a:p>
            <a:pPr>
              <a:defRPr/>
            </a:pPr>
            <a:fld id="{D4506172-EFE2-4CB3-A858-DBAA8C0032FD}" type="datetime1">
              <a:rPr lang="vi-VN"/>
              <a:pPr>
                <a:defRPr/>
              </a:pPr>
              <a:t>20/06/2019</a:t>
            </a:fld>
            <a:endParaRPr lang="en-US"/>
          </a:p>
        </p:txBody>
      </p:sp>
      <p:sp>
        <p:nvSpPr>
          <p:cNvPr id="4" name="Footer Placeholder 4">
            <a:extLst>
              <a:ext uri="{FF2B5EF4-FFF2-40B4-BE49-F238E27FC236}">
                <a16:creationId xmlns:a16="http://schemas.microsoft.com/office/drawing/2014/main" id="{FC29D36A-CF79-49FD-B9D3-C346DBBEE785}"/>
              </a:ext>
            </a:extLst>
          </p:cNvPr>
          <p:cNvSpPr>
            <a:spLocks noGrp="1"/>
          </p:cNvSpPr>
          <p:nvPr>
            <p:ph type="ftr" sz="quarter" idx="11"/>
          </p:nvPr>
        </p:nvSpPr>
        <p:spPr>
          <a:xfrm>
            <a:off x="3124200" y="6356350"/>
            <a:ext cx="2895600" cy="365125"/>
          </a:xfrm>
        </p:spPr>
        <p:txBody>
          <a:bodyPr/>
          <a:lstStyle>
            <a:lvl1pPr>
              <a:defRPr/>
            </a:lvl1pPr>
          </a:lstStyle>
          <a:p>
            <a:pPr>
              <a:defRPr/>
            </a:pPr>
            <a:r>
              <a:rPr lang="en-US"/>
              <a:t>Hệ thống cảm biến và dự báo sử dụng máy học</a:t>
            </a:r>
          </a:p>
        </p:txBody>
      </p:sp>
      <p:sp>
        <p:nvSpPr>
          <p:cNvPr id="5" name="Slide Number Placeholder 5">
            <a:extLst>
              <a:ext uri="{FF2B5EF4-FFF2-40B4-BE49-F238E27FC236}">
                <a16:creationId xmlns:a16="http://schemas.microsoft.com/office/drawing/2014/main" id="{38390D3E-4599-4ADF-A62B-FEC7B2C5F362}"/>
              </a:ext>
            </a:extLst>
          </p:cNvPr>
          <p:cNvSpPr>
            <a:spLocks noGrp="1"/>
          </p:cNvSpPr>
          <p:nvPr>
            <p:ph type="sldNum" sz="quarter" idx="12"/>
          </p:nvPr>
        </p:nvSpPr>
        <p:spPr>
          <a:xfrm>
            <a:off x="6553200" y="6356350"/>
            <a:ext cx="2133600" cy="365125"/>
          </a:xfrm>
        </p:spPr>
        <p:txBody>
          <a:bodyPr/>
          <a:lstStyle>
            <a:lvl1pPr>
              <a:defRPr/>
            </a:lvl1pPr>
          </a:lstStyle>
          <a:p>
            <a:pPr>
              <a:defRPr/>
            </a:pPr>
            <a:fld id="{C5D685B8-8090-4C3C-90CC-6FB4A2A34868}" type="slidenum">
              <a:rPr lang="en-US" altLang="en-US"/>
              <a:pPr>
                <a:defRPr/>
              </a:pPr>
              <a:t>‹#›</a:t>
            </a:fld>
            <a:endParaRPr lang="en-US" altLang="en-US"/>
          </a:p>
        </p:txBody>
      </p:sp>
    </p:spTree>
    <p:extLst>
      <p:ext uri="{BB962C8B-B14F-4D97-AF65-F5344CB8AC3E}">
        <p14:creationId xmlns:p14="http://schemas.microsoft.com/office/powerpoint/2010/main" val="224443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gradFill rotWithShape="1">
          <a:gsLst>
            <a:gs pos="0">
              <a:srgbClr val="FFFFFF"/>
            </a:gs>
            <a:gs pos="74001">
              <a:srgbClr val="B0C6E1"/>
            </a:gs>
            <a:gs pos="83000">
              <a:srgbClr val="B0C6E1"/>
            </a:gs>
            <a:gs pos="100000">
              <a:srgbClr val="CAD9EB"/>
            </a:gs>
          </a:gsLst>
          <a:lin ang="5400000" scaled="1"/>
        </a:gradFill>
        <a:effectLst/>
      </p:bgPr>
    </p:bg>
    <p:spTree>
      <p:nvGrpSpPr>
        <p:cNvPr id="1" name=""/>
        <p:cNvGrpSpPr/>
        <p:nvPr/>
      </p:nvGrpSpPr>
      <p:grpSpPr>
        <a:xfrm>
          <a:off x="0" y="0"/>
          <a:ext cx="0" cy="0"/>
          <a:chOff x="0" y="0"/>
          <a:chExt cx="0" cy="0"/>
        </a:xfrm>
      </p:grpSpPr>
      <p:sp>
        <p:nvSpPr>
          <p:cNvPr id="10" name="Rectangle 71">
            <a:extLst>
              <a:ext uri="{FF2B5EF4-FFF2-40B4-BE49-F238E27FC236}">
                <a16:creationId xmlns:a16="http://schemas.microsoft.com/office/drawing/2014/main" id="{07C6E030-6E63-4950-B0A1-AD6FAB99BF30}"/>
              </a:ext>
            </a:extLst>
          </p:cNvPr>
          <p:cNvSpPr>
            <a:spLocks noGrp="1" noChangeArrowheads="1"/>
          </p:cNvSpPr>
          <p:nvPr>
            <p:ph type="sldNum" sz="quarter" idx="4"/>
          </p:nvPr>
        </p:nvSpPr>
        <p:spPr bwMode="gray">
          <a:xfrm>
            <a:off x="7086600" y="6553200"/>
            <a:ext cx="16764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600"/>
            </a:lvl1pPr>
          </a:lstStyle>
          <a:p>
            <a:pPr>
              <a:defRPr/>
            </a:pPr>
            <a:fld id="{8A404F48-06B2-4D44-9D52-2CABF626B3FF}" type="slidenum">
              <a:rPr lang="en-US" altLang="en-US"/>
              <a:pPr>
                <a:defRPr/>
              </a:pPr>
              <a:t>‹#›</a:t>
            </a:fld>
            <a:endParaRPr lang="en-US" altLang="en-US"/>
          </a:p>
        </p:txBody>
      </p:sp>
      <p:sp>
        <p:nvSpPr>
          <p:cNvPr id="1027" name="Rectangle 8">
            <a:extLst>
              <a:ext uri="{FF2B5EF4-FFF2-40B4-BE49-F238E27FC236}">
                <a16:creationId xmlns:a16="http://schemas.microsoft.com/office/drawing/2014/main" id="{7FBAF96A-CD24-45F7-BDBF-4A506A04A4C3}"/>
              </a:ext>
            </a:extLst>
          </p:cNvPr>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9">
            <a:extLst>
              <a:ext uri="{FF2B5EF4-FFF2-40B4-BE49-F238E27FC236}">
                <a16:creationId xmlns:a16="http://schemas.microsoft.com/office/drawing/2014/main" id="{83010853-9850-4711-A432-01B964F3FEA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324" r:id="rId1"/>
    <p:sldLayoutId id="2147484325" r:id="rId2"/>
    <p:sldLayoutId id="2147484326" r:id="rId3"/>
  </p:sldLayoutIdLst>
  <p:hf hdr="0" ftr="0" dt="0"/>
  <p:txStyles>
    <p:titleStyle>
      <a:lvl1pPr algn="l" rtl="0" eaLnBrk="0" fontAlgn="base" hangingPunct="0">
        <a:spcBef>
          <a:spcPct val="0"/>
        </a:spcBef>
        <a:spcAft>
          <a:spcPct val="0"/>
        </a:spcAft>
        <a:defRPr sz="4000" b="1">
          <a:solidFill>
            <a:schemeClr val="tx2"/>
          </a:solidFill>
          <a:latin typeface="Arial" charset="0"/>
          <a:ea typeface="+mj-ea"/>
          <a:cs typeface="+mj-cs"/>
        </a:defRPr>
      </a:lvl1pPr>
      <a:lvl2pPr algn="l" rtl="0" eaLnBrk="0" fontAlgn="base" hangingPunct="0">
        <a:spcBef>
          <a:spcPct val="0"/>
        </a:spcBef>
        <a:spcAft>
          <a:spcPct val="0"/>
        </a:spcAft>
        <a:defRPr sz="4000" b="1">
          <a:solidFill>
            <a:schemeClr val="tx2"/>
          </a:solidFill>
          <a:latin typeface="Arial" charset="0"/>
        </a:defRPr>
      </a:lvl2pPr>
      <a:lvl3pPr algn="l" rtl="0" eaLnBrk="0" fontAlgn="base" hangingPunct="0">
        <a:spcBef>
          <a:spcPct val="0"/>
        </a:spcBef>
        <a:spcAft>
          <a:spcPct val="0"/>
        </a:spcAft>
        <a:defRPr sz="4000" b="1">
          <a:solidFill>
            <a:schemeClr val="tx2"/>
          </a:solidFill>
          <a:latin typeface="Arial" charset="0"/>
        </a:defRPr>
      </a:lvl3pPr>
      <a:lvl4pPr algn="l" rtl="0" eaLnBrk="0" fontAlgn="base" hangingPunct="0">
        <a:spcBef>
          <a:spcPct val="0"/>
        </a:spcBef>
        <a:spcAft>
          <a:spcPct val="0"/>
        </a:spcAft>
        <a:defRPr sz="4000" b="1">
          <a:solidFill>
            <a:schemeClr val="tx2"/>
          </a:solidFill>
          <a:latin typeface="Arial" charset="0"/>
        </a:defRPr>
      </a:lvl4pPr>
      <a:lvl5pPr algn="l" rtl="0" eaLnBrk="0" fontAlgn="base" hangingPunct="0">
        <a:spcBef>
          <a:spcPct val="0"/>
        </a:spcBef>
        <a:spcAft>
          <a:spcPct val="0"/>
        </a:spcAft>
        <a:defRPr sz="4000" b="1">
          <a:solidFill>
            <a:schemeClr val="tx2"/>
          </a:solidFill>
          <a:latin typeface="Arial" charset="0"/>
        </a:defRPr>
      </a:lvl5pPr>
      <a:lvl6pPr marL="457200" algn="l" rtl="0" eaLnBrk="1" fontAlgn="base" hangingPunct="1">
        <a:spcBef>
          <a:spcPct val="0"/>
        </a:spcBef>
        <a:spcAft>
          <a:spcPct val="0"/>
        </a:spcAft>
        <a:defRPr sz="4000" b="1">
          <a:solidFill>
            <a:schemeClr val="tx2"/>
          </a:solidFill>
          <a:latin typeface="Arial" charset="0"/>
        </a:defRPr>
      </a:lvl6pPr>
      <a:lvl7pPr marL="914400" algn="l" rtl="0" eaLnBrk="1" fontAlgn="base" hangingPunct="1">
        <a:spcBef>
          <a:spcPct val="0"/>
        </a:spcBef>
        <a:spcAft>
          <a:spcPct val="0"/>
        </a:spcAft>
        <a:defRPr sz="4000" b="1">
          <a:solidFill>
            <a:schemeClr val="tx2"/>
          </a:solidFill>
          <a:latin typeface="Arial" charset="0"/>
        </a:defRPr>
      </a:lvl7pPr>
      <a:lvl8pPr marL="1371600" algn="l" rtl="0" eaLnBrk="1" fontAlgn="base" hangingPunct="1">
        <a:spcBef>
          <a:spcPct val="0"/>
        </a:spcBef>
        <a:spcAft>
          <a:spcPct val="0"/>
        </a:spcAft>
        <a:defRPr sz="4000" b="1">
          <a:solidFill>
            <a:schemeClr val="tx2"/>
          </a:solidFill>
          <a:latin typeface="Arial" charset="0"/>
        </a:defRPr>
      </a:lvl8pPr>
      <a:lvl9pPr marL="1828800" algn="l" rtl="0" eaLnBrk="1" fontAlgn="base" hangingPunct="1">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74001">
              <a:srgbClr val="B0C6E1"/>
            </a:gs>
            <a:gs pos="83000">
              <a:srgbClr val="B0C6E1"/>
            </a:gs>
            <a:gs pos="100000">
              <a:srgbClr val="CAD9EB"/>
            </a:gs>
          </a:gsLst>
          <a:lin ang="5400000" scaled="1"/>
        </a:gra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E7F0E00-076C-454A-824D-F5B269F66954}"/>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dfzc</a:t>
            </a:r>
          </a:p>
        </p:txBody>
      </p:sp>
      <p:sp>
        <p:nvSpPr>
          <p:cNvPr id="2051" name="Text Placeholder 2">
            <a:extLst>
              <a:ext uri="{FF2B5EF4-FFF2-40B4-BE49-F238E27FC236}">
                <a16:creationId xmlns:a16="http://schemas.microsoft.com/office/drawing/2014/main" id="{8B8D49AA-2516-4B5F-AC43-D586286A125C}"/>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Date Placeholder 6">
            <a:extLst>
              <a:ext uri="{FF2B5EF4-FFF2-40B4-BE49-F238E27FC236}">
                <a16:creationId xmlns:a16="http://schemas.microsoft.com/office/drawing/2014/main" id="{2E744D43-208C-41AB-984F-296C7E0F4BF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774B9BF5-7567-487E-A7B4-C6A653F382AE}" type="datetime1">
              <a:rPr lang="vi-VN"/>
              <a:pPr>
                <a:defRPr/>
              </a:pPr>
              <a:t>20/06/2019</a:t>
            </a:fld>
            <a:endParaRPr lang="en-US"/>
          </a:p>
        </p:txBody>
      </p:sp>
      <p:sp>
        <p:nvSpPr>
          <p:cNvPr id="8" name="Footer Placeholder 7">
            <a:extLst>
              <a:ext uri="{FF2B5EF4-FFF2-40B4-BE49-F238E27FC236}">
                <a16:creationId xmlns:a16="http://schemas.microsoft.com/office/drawing/2014/main" id="{A9514792-6526-431F-A803-00264E7E7A4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r>
              <a:rPr lang="en-US"/>
              <a:t>Hệ thống cảm biến và dự báo sử dụng máy học</a:t>
            </a:r>
          </a:p>
        </p:txBody>
      </p:sp>
      <p:sp>
        <p:nvSpPr>
          <p:cNvPr id="9" name="Slide Number Placeholder 8">
            <a:extLst>
              <a:ext uri="{FF2B5EF4-FFF2-40B4-BE49-F238E27FC236}">
                <a16:creationId xmlns:a16="http://schemas.microsoft.com/office/drawing/2014/main" id="{44071F8E-3307-441E-9282-2871CDDB1818}"/>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D7C94882-7DDE-46EE-9C5C-342BB872B44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charset="0"/>
        </a:defRPr>
      </a:lvl2pPr>
      <a:lvl3pPr algn="ctr" rtl="0" eaLnBrk="0" fontAlgn="base" hangingPunct="0">
        <a:spcBef>
          <a:spcPct val="0"/>
        </a:spcBef>
        <a:spcAft>
          <a:spcPct val="0"/>
        </a:spcAft>
        <a:defRPr sz="4400">
          <a:solidFill>
            <a:schemeClr val="tx1"/>
          </a:solidFill>
          <a:latin typeface="Calibri" charset="0"/>
        </a:defRPr>
      </a:lvl3pPr>
      <a:lvl4pPr algn="ctr" rtl="0" eaLnBrk="0" fontAlgn="base" hangingPunct="0">
        <a:spcBef>
          <a:spcPct val="0"/>
        </a:spcBef>
        <a:spcAft>
          <a:spcPct val="0"/>
        </a:spcAft>
        <a:defRPr sz="4400">
          <a:solidFill>
            <a:schemeClr val="tx1"/>
          </a:solidFill>
          <a:latin typeface="Calibri" charset="0"/>
        </a:defRPr>
      </a:lvl4pPr>
      <a:lvl5pPr algn="ctr" rtl="0" eaLnBrk="0" fontAlgn="base" hangingPunct="0">
        <a:spcBef>
          <a:spcPct val="0"/>
        </a:spcBef>
        <a:spcAft>
          <a:spcPct val="0"/>
        </a:spcAft>
        <a:defRPr sz="4400">
          <a:solidFill>
            <a:schemeClr val="tx1"/>
          </a:solidFill>
          <a:latin typeface="Calibri" charset="0"/>
        </a:defRPr>
      </a:lvl5pPr>
      <a:lvl6pPr marL="457200" algn="ctr" rtl="0" fontAlgn="base">
        <a:spcBef>
          <a:spcPct val="0"/>
        </a:spcBef>
        <a:spcAft>
          <a:spcPct val="0"/>
        </a:spcAft>
        <a:defRPr sz="4400">
          <a:solidFill>
            <a:schemeClr val="tx1"/>
          </a:solidFill>
          <a:latin typeface="Calibri" charset="0"/>
        </a:defRPr>
      </a:lvl6pPr>
      <a:lvl7pPr marL="914400" algn="ctr" rtl="0" fontAlgn="base">
        <a:spcBef>
          <a:spcPct val="0"/>
        </a:spcBef>
        <a:spcAft>
          <a:spcPct val="0"/>
        </a:spcAft>
        <a:defRPr sz="4400">
          <a:solidFill>
            <a:schemeClr val="tx1"/>
          </a:solidFill>
          <a:latin typeface="Calibri" charset="0"/>
        </a:defRPr>
      </a:lvl7pPr>
      <a:lvl8pPr marL="1371600" algn="ctr" rtl="0" fontAlgn="base">
        <a:spcBef>
          <a:spcPct val="0"/>
        </a:spcBef>
        <a:spcAft>
          <a:spcPct val="0"/>
        </a:spcAft>
        <a:defRPr sz="4400">
          <a:solidFill>
            <a:schemeClr val="tx1"/>
          </a:solidFill>
          <a:latin typeface="Calibri" charset="0"/>
        </a:defRPr>
      </a:lvl8pPr>
      <a:lvl9pPr marL="1828800" algn="ctr" rtl="0" fontAlgn="base">
        <a:spcBef>
          <a:spcPct val="0"/>
        </a:spcBef>
        <a:spcAft>
          <a:spcPct val="0"/>
        </a:spcAft>
        <a:defRPr sz="4400">
          <a:solidFill>
            <a:schemeClr val="tx1"/>
          </a:solidFill>
          <a:latin typeface="Calibri"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30.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27.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hyperlink" Target="http://www.meteoblue.com/"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5.xml"/><Relationship Id="rId1" Type="http://schemas.openxmlformats.org/officeDocument/2006/relationships/themeOverride" Target="../theme/themeOverride2.xml"/><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4.bin"/><Relationship Id="rId4" Type="http://schemas.openxmlformats.org/officeDocument/2006/relationships/image" Target="../media/image16.wmf"/></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18.wmf"/></Relationships>
</file>

<file path=ppt/slides/_rels/slide9.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5.w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22.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A708FBC-2FA0-4C3C-85CA-71B0298741AC}"/>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3. </a:t>
            </a:r>
            <a:r>
              <a:rPr lang="en-US" b="1" dirty="0" err="1">
                <a:solidFill>
                  <a:srgbClr val="3376C7"/>
                </a:solidFill>
                <a:latin typeface="Times New Roman" panose="02020603050405020304" pitchFamily="18" charset="0"/>
                <a:cs typeface="Times New Roman" panose="02020603050405020304" pitchFamily="18" charset="0"/>
              </a:rPr>
              <a:t>Lý</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thuyết</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30723" name="TextBox 47">
            <a:extLst>
              <a:ext uri="{FF2B5EF4-FFF2-40B4-BE49-F238E27FC236}">
                <a16:creationId xmlns:a16="http://schemas.microsoft.com/office/drawing/2014/main" id="{7BA4381B-9A3F-40A0-8440-69D1D9B094FD}"/>
              </a:ext>
            </a:extLst>
          </p:cNvPr>
          <p:cNvSpPr txBox="1">
            <a:spLocks noChangeArrowheads="1"/>
          </p:cNvSpPr>
          <p:nvPr/>
        </p:nvSpPr>
        <p:spPr bwMode="auto">
          <a:xfrm>
            <a:off x="381000" y="1219200"/>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latin typeface="Times New Roman" panose="02020603050405020304" pitchFamily="18" charset="0"/>
                <a:cs typeface="Times New Roman" panose="02020603050405020304" pitchFamily="18" charset="0"/>
              </a:rPr>
              <a:t>Nghiệm cho bài toán Linear Regression</a:t>
            </a:r>
          </a:p>
        </p:txBody>
      </p:sp>
      <p:sp>
        <p:nvSpPr>
          <p:cNvPr id="30724" name="Slide Number Placeholder 2">
            <a:extLst>
              <a:ext uri="{FF2B5EF4-FFF2-40B4-BE49-F238E27FC236}">
                <a16:creationId xmlns:a16="http://schemas.microsoft.com/office/drawing/2014/main" id="{95F54AA8-5DE1-4FC6-8FAD-6CE79099E7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5C7B6EE-53F1-470B-AA08-86D6F7B741B8}" type="slidenum">
              <a:rPr lang="en-US" altLang="en-US" sz="1600" smtClean="0">
                <a:latin typeface="Arial" panose="020B0604020202020204" pitchFamily="34" charset="0"/>
              </a:rPr>
              <a:pPr>
                <a:spcBef>
                  <a:spcPct val="0"/>
                </a:spcBef>
                <a:buFontTx/>
                <a:buNone/>
              </a:pPr>
              <a:t>10</a:t>
            </a:fld>
            <a:endParaRPr lang="en-US" altLang="en-US" sz="1600">
              <a:latin typeface="Arial" panose="020B0604020202020204" pitchFamily="34" charset="0"/>
            </a:endParaRPr>
          </a:p>
        </p:txBody>
      </p:sp>
      <p:sp>
        <p:nvSpPr>
          <p:cNvPr id="6" name="Rectangle 4">
            <a:extLst>
              <a:ext uri="{FF2B5EF4-FFF2-40B4-BE49-F238E27FC236}">
                <a16:creationId xmlns:a16="http://schemas.microsoft.com/office/drawing/2014/main" id="{D20F863C-A710-445C-9BCD-E8D6136CE7C1}"/>
              </a:ext>
            </a:extLst>
          </p:cNvPr>
          <p:cNvSpPr>
            <a:spLocks noChangeArrowheads="1"/>
          </p:cNvSpPr>
          <p:nvPr/>
        </p:nvSpPr>
        <p:spPr bwMode="auto">
          <a:xfrm>
            <a:off x="812800" y="2062163"/>
            <a:ext cx="4010025" cy="4016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r>
              <a:rPr lang="en-US" altLang="en-US" sz="2000"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Đạo</a:t>
            </a:r>
            <a:r>
              <a:rPr lang="en-US" altLang="en-US" sz="2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hàm</a:t>
            </a:r>
            <a:r>
              <a:rPr lang="en-US" altLang="en-US" sz="2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theo</a:t>
            </a:r>
            <a:r>
              <a:rPr lang="en-US" altLang="en-US" sz="2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000" b="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w </a:t>
            </a:r>
            <a:r>
              <a:rPr lang="en-US" altLang="en-US" sz="2000"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của</a:t>
            </a:r>
            <a:r>
              <a:rPr lang="en-US" altLang="en-US" sz="2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hàm</a:t>
            </a:r>
            <a:r>
              <a:rPr lang="en-US" altLang="en-US" sz="2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mất</a:t>
            </a:r>
            <a:r>
              <a:rPr lang="en-US" altLang="en-US" sz="2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mát</a:t>
            </a:r>
            <a:r>
              <a:rPr lang="en-US" altLang="en-US" sz="2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là</a:t>
            </a:r>
            <a:r>
              <a:rPr lang="en-US" altLang="en-US" sz="2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a:t>
            </a:r>
            <a:endParaRPr lang="cy-GB" altLang="en-US" sz="200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0726" name="TextBox 12">
            <a:extLst>
              <a:ext uri="{FF2B5EF4-FFF2-40B4-BE49-F238E27FC236}">
                <a16:creationId xmlns:a16="http://schemas.microsoft.com/office/drawing/2014/main" id="{5D69DBC4-6035-4B05-A120-9A517C209E88}"/>
              </a:ext>
            </a:extLst>
          </p:cNvPr>
          <p:cNvSpPr txBox="1">
            <a:spLocks noChangeArrowheads="1"/>
          </p:cNvSpPr>
          <p:nvPr/>
        </p:nvSpPr>
        <p:spPr bwMode="auto">
          <a:xfrm>
            <a:off x="812800" y="3060700"/>
            <a:ext cx="7543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Phương trình đạo hàm bằng 0 tương đương với:</a:t>
            </a:r>
          </a:p>
          <a:p>
            <a:pPr>
              <a:spcBef>
                <a:spcPct val="0"/>
              </a:spcBef>
              <a:buFontTx/>
              <a:buNone/>
            </a:pPr>
            <a:r>
              <a:rPr lang="en-US" altLang="en-US" sz="2000">
                <a:latin typeface="Times New Roman" panose="02020603050405020304" pitchFamily="18" charset="0"/>
                <a:cs typeface="Times New Roman" panose="02020603050405020304" pitchFamily="18" charset="0"/>
              </a:rPr>
              <a:t>						</a:t>
            </a:r>
          </a:p>
        </p:txBody>
      </p:sp>
      <p:sp>
        <p:nvSpPr>
          <p:cNvPr id="30727" name="TextBox 13">
            <a:extLst>
              <a:ext uri="{FF2B5EF4-FFF2-40B4-BE49-F238E27FC236}">
                <a16:creationId xmlns:a16="http://schemas.microsoft.com/office/drawing/2014/main" id="{B18C5E8F-442E-46B6-89C8-C84162256DC3}"/>
              </a:ext>
            </a:extLst>
          </p:cNvPr>
          <p:cNvSpPr txBox="1">
            <a:spLocks noChangeArrowheads="1"/>
          </p:cNvSpPr>
          <p:nvPr/>
        </p:nvSpPr>
        <p:spPr bwMode="auto">
          <a:xfrm>
            <a:off x="792163" y="4624388"/>
            <a:ext cx="7954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dirty="0" err="1">
                <a:latin typeface="Times New Roman" panose="02020603050405020304" pitchFamily="18" charset="0"/>
                <a:cs typeface="Times New Roman" panose="02020603050405020304" pitchFamily="18" charset="0"/>
              </a:rPr>
              <a:t>Đặt</a:t>
            </a:r>
            <a:r>
              <a:rPr lang="en-US" altLang="en-US" sz="2000" dirty="0">
                <a:latin typeface="Times New Roman" panose="02020603050405020304" pitchFamily="18" charset="0"/>
                <a:cs typeface="Times New Roman" panose="02020603050405020304" pitchFamily="18" charset="0"/>
              </a:rPr>
              <a:t>               ;                 , </a:t>
            </a:r>
            <a:r>
              <a:rPr lang="en-US" altLang="en-US" sz="2000" dirty="0" err="1">
                <a:latin typeface="Times New Roman" panose="02020603050405020304" pitchFamily="18" charset="0"/>
                <a:cs typeface="Times New Roman" panose="02020603050405020304" pitchFamily="18" charset="0"/>
              </a:rPr>
              <a:t>ph</a:t>
            </a:r>
            <a:r>
              <a:rPr lang="vi-VN" altLang="en-US" sz="2000" dirty="0">
                <a:latin typeface="Times New Roman" panose="02020603050405020304" pitchFamily="18" charset="0"/>
                <a:cs typeface="Times New Roman" panose="02020603050405020304" pitchFamily="18" charset="0"/>
              </a:rPr>
              <a:t>ư</a:t>
            </a:r>
            <a:r>
              <a:rPr lang="en-US" altLang="en-US" sz="2000" dirty="0" err="1">
                <a:latin typeface="Times New Roman" panose="02020603050405020304" pitchFamily="18" charset="0"/>
                <a:cs typeface="Times New Roman" panose="02020603050405020304" pitchFamily="18" charset="0"/>
              </a:rPr>
              <a:t>ơng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trình</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có</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nghiệm</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duy</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nhất</a:t>
            </a:r>
            <a:r>
              <a:rPr lang="en-US" altLang="en-US" sz="2000" dirty="0">
                <a:latin typeface="Times New Roman" panose="02020603050405020304" pitchFamily="18" charset="0"/>
                <a:cs typeface="Times New Roman" panose="02020603050405020304" pitchFamily="18" charset="0"/>
              </a:rPr>
              <a:t>: </a:t>
            </a:r>
          </a:p>
        </p:txBody>
      </p:sp>
      <p:sp>
        <p:nvSpPr>
          <p:cNvPr id="2" name="Rectangle 2">
            <a:extLst>
              <a:ext uri="{FF2B5EF4-FFF2-40B4-BE49-F238E27FC236}">
                <a16:creationId xmlns:a16="http://schemas.microsoft.com/office/drawing/2014/main" id="{30CC88CC-7F03-463F-86C9-3D513B4A6A34}"/>
              </a:ext>
            </a:extLst>
          </p:cNvPr>
          <p:cNvSpPr>
            <a:spLocks noChangeArrowheads="1"/>
          </p:cNvSpPr>
          <p:nvPr/>
        </p:nvSpPr>
        <p:spPr bwMode="auto">
          <a:xfrm>
            <a:off x="2111375" y="203835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sp>
        <p:nvSpPr>
          <p:cNvPr id="30729" name="TextBox 19">
            <a:extLst>
              <a:ext uri="{FF2B5EF4-FFF2-40B4-BE49-F238E27FC236}">
                <a16:creationId xmlns:a16="http://schemas.microsoft.com/office/drawing/2014/main" id="{57DE3BE3-EEE6-4FB1-97AB-5A32D83698AA}"/>
              </a:ext>
            </a:extLst>
          </p:cNvPr>
          <p:cNvSpPr txBox="1">
            <a:spLocks noChangeArrowheads="1"/>
          </p:cNvSpPr>
          <p:nvPr/>
        </p:nvSpPr>
        <p:spPr bwMode="auto">
          <a:xfrm>
            <a:off x="7677150" y="3717925"/>
            <a:ext cx="6858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(4)</a:t>
            </a:r>
          </a:p>
        </p:txBody>
      </p:sp>
      <p:graphicFrame>
        <p:nvGraphicFramePr>
          <p:cNvPr id="30730" name="Object 17">
            <a:extLst>
              <a:ext uri="{FF2B5EF4-FFF2-40B4-BE49-F238E27FC236}">
                <a16:creationId xmlns:a16="http://schemas.microsoft.com/office/drawing/2014/main" id="{3237DE4F-6748-4E2C-99C7-00D823443CB2}"/>
              </a:ext>
            </a:extLst>
          </p:cNvPr>
          <p:cNvGraphicFramePr>
            <a:graphicFrameLocks noChangeAspect="1"/>
          </p:cNvGraphicFramePr>
          <p:nvPr/>
        </p:nvGraphicFramePr>
        <p:xfrm>
          <a:off x="4849813" y="1936750"/>
          <a:ext cx="2316162" cy="708025"/>
        </p:xfrm>
        <a:graphic>
          <a:graphicData uri="http://schemas.openxmlformats.org/presentationml/2006/ole">
            <mc:AlternateContent xmlns:mc="http://schemas.openxmlformats.org/markup-compatibility/2006">
              <mc:Choice xmlns:v="urn:schemas-microsoft-com:vml" Requires="v">
                <p:oleObj spid="_x0000_s30785" name="Equation" r:id="rId3" imgW="1371600" imgH="419100" progId="Equation.DSMT4">
                  <p:embed/>
                </p:oleObj>
              </mc:Choice>
              <mc:Fallback>
                <p:oleObj name="Equation" r:id="rId3" imgW="1371600" imgH="41910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813" y="1936750"/>
                        <a:ext cx="2316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1" name="Object 21">
            <a:extLst>
              <a:ext uri="{FF2B5EF4-FFF2-40B4-BE49-F238E27FC236}">
                <a16:creationId xmlns:a16="http://schemas.microsoft.com/office/drawing/2014/main" id="{7EC11EA5-7952-4E18-BD59-6ECF8F90A50B}"/>
              </a:ext>
            </a:extLst>
          </p:cNvPr>
          <p:cNvGraphicFramePr>
            <a:graphicFrameLocks noChangeAspect="1"/>
          </p:cNvGraphicFramePr>
          <p:nvPr/>
        </p:nvGraphicFramePr>
        <p:xfrm>
          <a:off x="3576638" y="3659188"/>
          <a:ext cx="1990725" cy="519112"/>
        </p:xfrm>
        <a:graphic>
          <a:graphicData uri="http://schemas.openxmlformats.org/presentationml/2006/ole">
            <mc:AlternateContent xmlns:mc="http://schemas.openxmlformats.org/markup-compatibility/2006">
              <mc:Choice xmlns:v="urn:schemas-microsoft-com:vml" Requires="v">
                <p:oleObj spid="_x0000_s30786" name="Equation" r:id="rId5" imgW="876300" imgH="228600" progId="Equation.DSMT4">
                  <p:embed/>
                </p:oleObj>
              </mc:Choice>
              <mc:Fallback>
                <p:oleObj name="Equation" r:id="rId5" imgW="876300" imgH="22860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638" y="3659188"/>
                        <a:ext cx="1990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2" name="Object 24">
            <a:extLst>
              <a:ext uri="{FF2B5EF4-FFF2-40B4-BE49-F238E27FC236}">
                <a16:creationId xmlns:a16="http://schemas.microsoft.com/office/drawing/2014/main" id="{401E9274-DED1-4A7E-A852-2BC0F68FB125}"/>
              </a:ext>
            </a:extLst>
          </p:cNvPr>
          <p:cNvGraphicFramePr>
            <a:graphicFrameLocks noChangeAspect="1"/>
          </p:cNvGraphicFramePr>
          <p:nvPr/>
        </p:nvGraphicFramePr>
        <p:xfrm>
          <a:off x="1285875" y="4619625"/>
          <a:ext cx="958850" cy="404813"/>
        </p:xfrm>
        <a:graphic>
          <a:graphicData uri="http://schemas.openxmlformats.org/presentationml/2006/ole">
            <mc:AlternateContent xmlns:mc="http://schemas.openxmlformats.org/markup-compatibility/2006">
              <mc:Choice xmlns:v="urn:schemas-microsoft-com:vml" Requires="v">
                <p:oleObj spid="_x0000_s30787" name="Equation" r:id="rId7" imgW="545863" imgH="228501" progId="Equation.DSMT4">
                  <p:embed/>
                </p:oleObj>
              </mc:Choice>
              <mc:Fallback>
                <p:oleObj name="Equation" r:id="rId7" imgW="545863" imgH="228501"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875" y="4619625"/>
                        <a:ext cx="9588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3" name="Object 26">
            <a:extLst>
              <a:ext uri="{FF2B5EF4-FFF2-40B4-BE49-F238E27FC236}">
                <a16:creationId xmlns:a16="http://schemas.microsoft.com/office/drawing/2014/main" id="{F2C0DA24-77B3-4ACF-8BDF-13CE8465DB80}"/>
              </a:ext>
            </a:extLst>
          </p:cNvPr>
          <p:cNvGraphicFramePr>
            <a:graphicFrameLocks noChangeAspect="1"/>
          </p:cNvGraphicFramePr>
          <p:nvPr/>
        </p:nvGraphicFramePr>
        <p:xfrm>
          <a:off x="3719513" y="5172075"/>
          <a:ext cx="1704975" cy="560388"/>
        </p:xfrm>
        <a:graphic>
          <a:graphicData uri="http://schemas.openxmlformats.org/presentationml/2006/ole">
            <mc:AlternateContent xmlns:mc="http://schemas.openxmlformats.org/markup-compatibility/2006">
              <mc:Choice xmlns:v="urn:schemas-microsoft-com:vml" Requires="v">
                <p:oleObj spid="_x0000_s30788" name="Equation" r:id="rId9" imgW="609336" imgH="203112" progId="Equation.DSMT4">
                  <p:embed/>
                </p:oleObj>
              </mc:Choice>
              <mc:Fallback>
                <p:oleObj name="Equation" r:id="rId9" imgW="609336" imgH="203112" progId="Equation.DSMT4">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9513" y="5172075"/>
                        <a:ext cx="17049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4" name="Object 28">
            <a:extLst>
              <a:ext uri="{FF2B5EF4-FFF2-40B4-BE49-F238E27FC236}">
                <a16:creationId xmlns:a16="http://schemas.microsoft.com/office/drawing/2014/main" id="{6990A960-FB43-4947-82B3-103E3447659A}"/>
              </a:ext>
            </a:extLst>
          </p:cNvPr>
          <p:cNvGraphicFramePr>
            <a:graphicFrameLocks noChangeAspect="1"/>
          </p:cNvGraphicFramePr>
          <p:nvPr/>
        </p:nvGraphicFramePr>
        <p:xfrm>
          <a:off x="2320925" y="4630738"/>
          <a:ext cx="1031875" cy="322262"/>
        </p:xfrm>
        <a:graphic>
          <a:graphicData uri="http://schemas.openxmlformats.org/presentationml/2006/ole">
            <mc:AlternateContent xmlns:mc="http://schemas.openxmlformats.org/markup-compatibility/2006">
              <mc:Choice xmlns:v="urn:schemas-microsoft-com:vml" Requires="v">
                <p:oleObj spid="_x0000_s30789" name="Equation" r:id="rId11" imgW="609336" imgH="190417" progId="Equation.DSMT4">
                  <p:embed/>
                </p:oleObj>
              </mc:Choice>
              <mc:Fallback>
                <p:oleObj name="Equation" r:id="rId11" imgW="609336" imgH="190417"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0925" y="4630738"/>
                        <a:ext cx="10318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1076616D-3FF8-45A8-8AA9-2656FB5E037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4. </a:t>
            </a:r>
            <a:r>
              <a:rPr lang="en-US" b="1" dirty="0" err="1">
                <a:solidFill>
                  <a:srgbClr val="3376C7"/>
                </a:solidFill>
                <a:latin typeface="Times New Roman" panose="02020603050405020304" pitchFamily="18" charset="0"/>
                <a:cs typeface="Times New Roman" panose="02020603050405020304" pitchFamily="18" charset="0"/>
              </a:rPr>
              <a:t>Thiết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kế</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cứng</a:t>
            </a:r>
            <a:endParaRPr lang="en-US" sz="3600" b="1" dirty="0">
              <a:solidFill>
                <a:srgbClr val="3376C7"/>
              </a:solidFill>
              <a:latin typeface="Times New Roman" panose="02020603050405020304" pitchFamily="18" charset="0"/>
              <a:cs typeface="Times New Roman" panose="02020603050405020304" pitchFamily="18" charset="0"/>
            </a:endParaRPr>
          </a:p>
        </p:txBody>
      </p:sp>
      <p:pic>
        <p:nvPicPr>
          <p:cNvPr id="31747" name="Picture 6">
            <a:extLst>
              <a:ext uri="{FF2B5EF4-FFF2-40B4-BE49-F238E27FC236}">
                <a16:creationId xmlns:a16="http://schemas.microsoft.com/office/drawing/2014/main" id="{D46BC519-E834-4377-A363-DB1898718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888" y="1447800"/>
            <a:ext cx="58642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3">
            <a:extLst>
              <a:ext uri="{FF2B5EF4-FFF2-40B4-BE49-F238E27FC236}">
                <a16:creationId xmlns:a16="http://schemas.microsoft.com/office/drawing/2014/main" id="{86879382-A534-49CA-A838-3C6157EB8E36}"/>
              </a:ext>
            </a:extLst>
          </p:cNvPr>
          <p:cNvSpPr>
            <a:spLocks noChangeArrowheads="1"/>
          </p:cNvSpPr>
          <p:nvPr/>
        </p:nvSpPr>
        <p:spPr bwMode="auto">
          <a:xfrm>
            <a:off x="2511425" y="5795963"/>
            <a:ext cx="4121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cs typeface="Calibri" panose="020F0502020204030204" pitchFamily="34" charset="0"/>
              </a:rPr>
              <a:t>Sơ đồ khối phần cứng tổng quát</a:t>
            </a:r>
            <a:endParaRPr lang="en-US" altLang="en-US" sz="2400">
              <a:latin typeface="Arial" panose="020B0604020202020204" pitchFamily="34" charset="0"/>
            </a:endParaRPr>
          </a:p>
        </p:txBody>
      </p:sp>
      <p:sp>
        <p:nvSpPr>
          <p:cNvPr id="31749" name="Slide Number Placeholder 2">
            <a:extLst>
              <a:ext uri="{FF2B5EF4-FFF2-40B4-BE49-F238E27FC236}">
                <a16:creationId xmlns:a16="http://schemas.microsoft.com/office/drawing/2014/main" id="{59AB35CB-CA9C-4133-8B0D-CB6A0CCB71A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15AAFC-5622-47D3-B55D-F34FF2765112}" type="slidenum">
              <a:rPr lang="en-US" altLang="en-US" sz="1600" smtClean="0">
                <a:latin typeface="Arial" panose="020B0604020202020204" pitchFamily="34" charset="0"/>
              </a:rPr>
              <a:pPr>
                <a:spcBef>
                  <a:spcPct val="0"/>
                </a:spcBef>
                <a:buFontTx/>
                <a:buNone/>
              </a:pPr>
              <a:t>11</a:t>
            </a:fld>
            <a:endParaRPr lang="en-US" altLang="en-US" sz="1600">
              <a:latin typeface="Arial" panose="020B0604020202020204" pitchFamily="34"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1076616D-3FF8-45A8-8AA9-2656FB5E037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4. </a:t>
            </a:r>
            <a:r>
              <a:rPr lang="en-US" b="1" dirty="0" err="1">
                <a:solidFill>
                  <a:srgbClr val="3376C7"/>
                </a:solidFill>
                <a:latin typeface="Times New Roman" panose="02020603050405020304" pitchFamily="18" charset="0"/>
                <a:cs typeface="Times New Roman" panose="02020603050405020304" pitchFamily="18" charset="0"/>
              </a:rPr>
              <a:t>Thiết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kế</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cứng</a:t>
            </a:r>
            <a:endParaRPr lang="en-US" sz="3600" b="1" dirty="0">
              <a:solidFill>
                <a:srgbClr val="3376C7"/>
              </a:solidFill>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2E2A7CFE-BD43-4238-973D-B55178B8E7C3}"/>
              </a:ext>
            </a:extLst>
          </p:cNvPr>
          <p:cNvGraphicFramePr>
            <a:graphicFrameLocks noGrp="1"/>
          </p:cNvGraphicFramePr>
          <p:nvPr/>
        </p:nvGraphicFramePr>
        <p:xfrm>
          <a:off x="76200" y="1606550"/>
          <a:ext cx="8991598" cy="4913312"/>
        </p:xfrm>
        <a:graphic>
          <a:graphicData uri="http://schemas.openxmlformats.org/drawingml/2006/table">
            <a:tbl>
              <a:tblPr firstRow="1" firstCol="1" bandRow="1">
                <a:tableStyleId>{5C22544A-7EE6-4342-B048-85BDC9FD1C3A}</a:tableStyleId>
              </a:tblPr>
              <a:tblGrid>
                <a:gridCol w="1371600">
                  <a:extLst>
                    <a:ext uri="{9D8B030D-6E8A-4147-A177-3AD203B41FA5}">
                      <a16:colId xmlns:a16="http://schemas.microsoft.com/office/drawing/2014/main" val="3962259140"/>
                    </a:ext>
                  </a:extLst>
                </a:gridCol>
                <a:gridCol w="1523999">
                  <a:extLst>
                    <a:ext uri="{9D8B030D-6E8A-4147-A177-3AD203B41FA5}">
                      <a16:colId xmlns:a16="http://schemas.microsoft.com/office/drawing/2014/main" val="1538537348"/>
                    </a:ext>
                  </a:extLst>
                </a:gridCol>
                <a:gridCol w="1525269">
                  <a:extLst>
                    <a:ext uri="{9D8B030D-6E8A-4147-A177-3AD203B41FA5}">
                      <a16:colId xmlns:a16="http://schemas.microsoft.com/office/drawing/2014/main" val="1655939312"/>
                    </a:ext>
                  </a:extLst>
                </a:gridCol>
                <a:gridCol w="1573530">
                  <a:extLst>
                    <a:ext uri="{9D8B030D-6E8A-4147-A177-3AD203B41FA5}">
                      <a16:colId xmlns:a16="http://schemas.microsoft.com/office/drawing/2014/main" val="2230586473"/>
                    </a:ext>
                  </a:extLst>
                </a:gridCol>
                <a:gridCol w="1498600">
                  <a:extLst>
                    <a:ext uri="{9D8B030D-6E8A-4147-A177-3AD203B41FA5}">
                      <a16:colId xmlns:a16="http://schemas.microsoft.com/office/drawing/2014/main" val="558604688"/>
                    </a:ext>
                  </a:extLst>
                </a:gridCol>
                <a:gridCol w="1498600">
                  <a:extLst>
                    <a:ext uri="{9D8B030D-6E8A-4147-A177-3AD203B41FA5}">
                      <a16:colId xmlns:a16="http://schemas.microsoft.com/office/drawing/2014/main" val="1155853744"/>
                    </a:ext>
                  </a:extLst>
                </a:gridCol>
              </a:tblGrid>
              <a:tr h="921351">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Linh </a:t>
                      </a:r>
                      <a:r>
                        <a:rPr lang="en-US" sz="1800" dirty="0" err="1">
                          <a:effectLst/>
                          <a:latin typeface="Times New Roman" panose="02020603050405020304" pitchFamily="18" charset="0"/>
                          <a:cs typeface="Times New Roman" panose="02020603050405020304" pitchFamily="18" charset="0"/>
                        </a:rPr>
                        <a:t>kiện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tâm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dây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ánh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sáng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nhiệt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ẩm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Màn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hiển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thị</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1261951"/>
                  </a:ext>
                </a:extLst>
              </a:tr>
              <a:tr h="605807">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Lựa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chọn</a:t>
                      </a:r>
                      <a:r>
                        <a:rPr lang="en-US" sz="1800" dirty="0">
                          <a:effectLst/>
                          <a:latin typeface="Times New Roman" panose="02020603050405020304" pitchFamily="18" charset="0"/>
                          <a:cs typeface="Times New Roman" panose="02020603050405020304" pitchFamily="18" charset="0"/>
                        </a:rPr>
                        <a:t> 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PIC16Fxxx</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Bluetooth</a:t>
                      </a:r>
                    </a:p>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HC-05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Đèn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AM2301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Graphic LCD</a:t>
                      </a:r>
                    </a:p>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128x64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4778450"/>
                  </a:ext>
                </a:extLst>
              </a:tr>
              <a:tr h="905085">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Mô tả</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Dễ</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sử</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phổ</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biến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thể</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giao</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tiếp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cs typeface="Times New Roman" panose="02020603050405020304" pitchFamily="18" charset="0"/>
                        </a:rPr>
                        <a:t> Webserver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Giá</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đắt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Giá</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đắt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Giá thành đắt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143312"/>
                  </a:ext>
                </a:extLst>
              </a:tr>
              <a:tr h="605807">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Lựa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chọn</a:t>
                      </a:r>
                      <a:r>
                        <a:rPr lang="en-US" sz="1800" dirty="0">
                          <a:effectLst/>
                          <a:latin typeface="Times New Roman" panose="02020603050405020304" pitchFamily="18" charset="0"/>
                          <a:cs typeface="Times New Roman" panose="02020603050405020304" pitchFamily="18" charset="0"/>
                        </a:rPr>
                        <a:t>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Arduino Mega 2560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ESP8266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Photoresistor (CDS)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DHT11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Text LCD</a:t>
                      </a:r>
                    </a:p>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LCD 2004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0238943"/>
                  </a:ext>
                </a:extLst>
              </a:tr>
              <a:tr h="605807">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Mô tả</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Dễ sử dụng, phổ biến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Dễ</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sử</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phổ</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biến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Giá</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rẻ</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Giá</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rẻ</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Giá thành rẻ</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8924944"/>
                  </a:ext>
                </a:extLst>
              </a:tr>
              <a:tr h="605807">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Lựa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chọn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cuối</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Tiva</a:t>
                      </a:r>
                      <a:r>
                        <a:rPr lang="en-US" sz="1800" dirty="0">
                          <a:effectLst/>
                          <a:latin typeface="Times New Roman" panose="02020603050405020304" pitchFamily="18" charset="0"/>
                          <a:cs typeface="Times New Roman" panose="02020603050405020304" pitchFamily="18" charset="0"/>
                        </a:rPr>
                        <a:t> C </a:t>
                      </a:r>
                      <a:r>
                        <a:rPr lang="en-US" sz="1600" dirty="0">
                          <a:effectLst/>
                          <a:latin typeface="Times New Roman" panose="02020603050405020304" pitchFamily="18" charset="0"/>
                          <a:cs typeface="Times New Roman" panose="02020603050405020304" pitchFamily="18" charset="0"/>
                        </a:rPr>
                        <a:t>TM4C123GXL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ESP32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Photodiode</a:t>
                      </a:r>
                    </a:p>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DHT22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Text LCD</a:t>
                      </a:r>
                    </a:p>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LCD 1602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115556"/>
                  </a:ext>
                </a:extLst>
              </a:tr>
              <a:tr h="663648">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Mô tả</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a:effectLst/>
                          <a:latin typeface="Times New Roman" panose="02020603050405020304" pitchFamily="18" charset="0"/>
                          <a:cs typeface="Times New Roman" panose="02020603050405020304" pitchFamily="18" charset="0"/>
                        </a:rPr>
                        <a:t>Có sẵn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Cải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tiến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hơn</a:t>
                      </a:r>
                      <a:r>
                        <a:rPr lang="en-US" sz="1800" dirty="0">
                          <a:effectLst/>
                          <a:latin typeface="Times New Roman" panose="02020603050405020304" pitchFamily="18" charset="0"/>
                          <a:cs typeface="Times New Roman" panose="02020603050405020304" pitchFamily="18" charset="0"/>
                        </a:rPr>
                        <a:t> ESP8266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Có</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sẵn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Chính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hơn</a:t>
                      </a:r>
                      <a:r>
                        <a:rPr lang="en-US" sz="1800" dirty="0">
                          <a:effectLst/>
                          <a:latin typeface="Times New Roman" panose="02020603050405020304" pitchFamily="18" charset="0"/>
                          <a:cs typeface="Times New Roman" panose="02020603050405020304" pitchFamily="18" charset="0"/>
                        </a:rPr>
                        <a:t> DHT11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0000"/>
                        </a:lnSpc>
                        <a:spcBef>
                          <a:spcPts val="0"/>
                        </a:spcBef>
                        <a:spcAft>
                          <a:spcPts val="0"/>
                        </a:spcAft>
                      </a:pPr>
                      <a:r>
                        <a:rPr lang="en-US" sz="1800" dirty="0" err="1">
                          <a:effectLst/>
                          <a:latin typeface="Times New Roman" panose="02020603050405020304" pitchFamily="18" charset="0"/>
                          <a:cs typeface="Times New Roman" panose="02020603050405020304" pitchFamily="18" charset="0"/>
                        </a:rPr>
                        <a:t>Có</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sẵn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2270280"/>
                  </a:ext>
                </a:extLst>
              </a:tr>
            </a:tbl>
          </a:graphicData>
        </a:graphic>
      </p:graphicFrame>
      <p:sp>
        <p:nvSpPr>
          <p:cNvPr id="32829" name="TextBox 2">
            <a:extLst>
              <a:ext uri="{FF2B5EF4-FFF2-40B4-BE49-F238E27FC236}">
                <a16:creationId xmlns:a16="http://schemas.microsoft.com/office/drawing/2014/main" id="{913EB498-5614-415E-8B8D-A9D777FC7703}"/>
              </a:ext>
            </a:extLst>
          </p:cNvPr>
          <p:cNvSpPr txBox="1">
            <a:spLocks noChangeArrowheads="1"/>
          </p:cNvSpPr>
          <p:nvPr/>
        </p:nvSpPr>
        <p:spPr bwMode="auto">
          <a:xfrm>
            <a:off x="2133600" y="1054100"/>
            <a:ext cx="487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Times New Roman" panose="02020603050405020304" pitchFamily="18" charset="0"/>
                <a:cs typeface="Times New Roman" panose="02020603050405020304" pitchFamily="18" charset="0"/>
              </a:rPr>
              <a:t>Bảng phân tích các lựa chọn linh kiện</a:t>
            </a:r>
          </a:p>
        </p:txBody>
      </p:sp>
      <p:sp>
        <p:nvSpPr>
          <p:cNvPr id="32830" name="Slide Number Placeholder 2">
            <a:extLst>
              <a:ext uri="{FF2B5EF4-FFF2-40B4-BE49-F238E27FC236}">
                <a16:creationId xmlns:a16="http://schemas.microsoft.com/office/drawing/2014/main" id="{3CFF1717-8E4F-4B39-BA47-F1784F56C4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82810F4-7CFA-4B8B-A7BC-83E1F5D3E78B}" type="slidenum">
              <a:rPr lang="en-US" altLang="en-US" sz="1600" smtClean="0">
                <a:latin typeface="Arial" panose="020B0604020202020204" pitchFamily="34" charset="0"/>
              </a:rPr>
              <a:pPr>
                <a:spcBef>
                  <a:spcPct val="0"/>
                </a:spcBef>
                <a:buFontTx/>
                <a:buNone/>
              </a:pPr>
              <a:t>12</a:t>
            </a:fld>
            <a:endParaRPr lang="en-US" altLang="en-US" sz="1600">
              <a:latin typeface="Arial" panose="020B060402020202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1076616D-3FF8-45A8-8AA9-2656FB5E037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4. </a:t>
            </a:r>
            <a:r>
              <a:rPr lang="en-US" b="1" dirty="0" err="1">
                <a:solidFill>
                  <a:srgbClr val="3376C7"/>
                </a:solidFill>
                <a:latin typeface="Times New Roman" panose="02020603050405020304" pitchFamily="18" charset="0"/>
                <a:cs typeface="Times New Roman" panose="02020603050405020304" pitchFamily="18" charset="0"/>
              </a:rPr>
              <a:t>Thiết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kế</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cứng</a:t>
            </a:r>
            <a:endParaRPr lang="en-US" sz="3600" b="1" dirty="0">
              <a:solidFill>
                <a:srgbClr val="3376C7"/>
              </a:solidFill>
              <a:latin typeface="Times New Roman" panose="02020603050405020304" pitchFamily="18" charset="0"/>
              <a:cs typeface="Times New Roman" panose="02020603050405020304" pitchFamily="18" charset="0"/>
            </a:endParaRPr>
          </a:p>
        </p:txBody>
      </p:sp>
      <p:pic>
        <p:nvPicPr>
          <p:cNvPr id="33795" name="Picture 3">
            <a:extLst>
              <a:ext uri="{FF2B5EF4-FFF2-40B4-BE49-F238E27FC236}">
                <a16:creationId xmlns:a16="http://schemas.microsoft.com/office/drawing/2014/main" id="{5C2E4EDC-2294-471F-88AD-5BC2007ED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312863"/>
            <a:ext cx="793432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1">
            <a:extLst>
              <a:ext uri="{FF2B5EF4-FFF2-40B4-BE49-F238E27FC236}">
                <a16:creationId xmlns:a16="http://schemas.microsoft.com/office/drawing/2014/main" id="{F8797CAF-3AF2-4C9F-8DBA-72FD3E336BCD}"/>
              </a:ext>
            </a:extLst>
          </p:cNvPr>
          <p:cNvSpPr>
            <a:spLocks noChangeArrowheads="1"/>
          </p:cNvSpPr>
          <p:nvPr/>
        </p:nvSpPr>
        <p:spPr bwMode="auto">
          <a:xfrm>
            <a:off x="2667000" y="5894388"/>
            <a:ext cx="3810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cs typeface="Calibri" panose="020F0502020204030204" pitchFamily="34" charset="0"/>
              </a:rPr>
              <a:t>Sơ đồ khối phần cứng chi tiết</a:t>
            </a:r>
            <a:endParaRPr lang="en-US" altLang="en-US" sz="2400">
              <a:latin typeface="Arial" panose="020B0604020202020204" pitchFamily="34" charset="0"/>
            </a:endParaRPr>
          </a:p>
        </p:txBody>
      </p:sp>
      <p:sp>
        <p:nvSpPr>
          <p:cNvPr id="33797" name="Slide Number Placeholder 2">
            <a:extLst>
              <a:ext uri="{FF2B5EF4-FFF2-40B4-BE49-F238E27FC236}">
                <a16:creationId xmlns:a16="http://schemas.microsoft.com/office/drawing/2014/main" id="{54D90E7D-4524-4CBC-BE7A-17D10EDB7A3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BC9CB4B-281B-4246-958E-98CEFF413153}" type="slidenum">
              <a:rPr lang="en-US" altLang="en-US" sz="1600" smtClean="0">
                <a:latin typeface="Arial" panose="020B0604020202020204" pitchFamily="34" charset="0"/>
              </a:rPr>
              <a:pPr>
                <a:spcBef>
                  <a:spcPct val="0"/>
                </a:spcBef>
                <a:buFontTx/>
                <a:buNone/>
              </a:pPr>
              <a:t>13</a:t>
            </a:fld>
            <a:endParaRPr lang="en-US" altLang="en-US" sz="1600">
              <a:latin typeface="Arial" panose="020B0604020202020204"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74001">
              <a:srgbClr val="B0C6E1"/>
            </a:gs>
            <a:gs pos="83000">
              <a:srgbClr val="B0C6E1"/>
            </a:gs>
            <a:gs pos="100000">
              <a:srgbClr val="CAD9EB"/>
            </a:gs>
          </a:gsLst>
          <a:lin ang="5400000" scaled="1"/>
        </a:gradFill>
        <a:effectLst/>
      </p:bgPr>
    </p:bg>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34819" name="TextBox 47">
            <a:extLst>
              <a:ext uri="{FF2B5EF4-FFF2-40B4-BE49-F238E27FC236}">
                <a16:creationId xmlns:a16="http://schemas.microsoft.com/office/drawing/2014/main" id="{68765F0D-FEC1-4A63-BE1F-0D1E3C808FB0}"/>
              </a:ext>
            </a:extLst>
          </p:cNvPr>
          <p:cNvSpPr txBox="1">
            <a:spLocks noChangeArrowheads="1"/>
          </p:cNvSpPr>
          <p:nvPr/>
        </p:nvSpPr>
        <p:spPr bwMode="auto">
          <a:xfrm>
            <a:off x="381000" y="990600"/>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r>
              <a:rPr lang="en-US" altLang="en-US" sz="2400" b="1">
                <a:latin typeface="Times New Roman" panose="02020603050405020304" pitchFamily="18" charset="0"/>
                <a:cs typeface="Times New Roman" panose="02020603050405020304" pitchFamily="18" charset="0"/>
              </a:rPr>
              <a:t>a. Thực hiện dự đoán bằng máy học</a:t>
            </a:r>
          </a:p>
        </p:txBody>
      </p:sp>
      <p:sp>
        <p:nvSpPr>
          <p:cNvPr id="5" name="TextBox 4">
            <a:extLst>
              <a:ext uri="{FF2B5EF4-FFF2-40B4-BE49-F238E27FC236}">
                <a16:creationId xmlns:a16="http://schemas.microsoft.com/office/drawing/2014/main" id="{C2834C98-3B92-4EC8-B1D1-870516FC7052}"/>
              </a:ext>
            </a:extLst>
          </p:cNvPr>
          <p:cNvSpPr txBox="1"/>
          <p:nvPr/>
        </p:nvSpPr>
        <p:spPr>
          <a:xfrm>
            <a:off x="0" y="1446213"/>
            <a:ext cx="9144000" cy="1754187"/>
          </a:xfrm>
          <a:prstGeom prst="rect">
            <a:avLst/>
          </a:prstGeom>
          <a:noFill/>
        </p:spPr>
        <p:txBody>
          <a:bodyPr>
            <a:spAutoFit/>
          </a:bodyPr>
          <a:lstStyle/>
          <a:p>
            <a:pPr lvl="2" eaLnBrk="1" hangingPunct="1">
              <a:defRPr/>
            </a:pPr>
            <a:r>
              <a:rPr lang="en-US" dirty="0" err="1">
                <a:latin typeface="Times New Roman" panose="02020603050405020304" pitchFamily="18" charset="0"/>
                <a:cs typeface="Times New Roman" panose="02020603050405020304" pitchFamily="18" charset="0"/>
              </a:rPr>
              <a:t>Chuẩn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a:t>
            </a:r>
          </a:p>
          <a:p>
            <a:pPr marL="1200150" lvl="2" indent="-285750" eaLnBrk="1" hangingPunct="1">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Download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a:t>
            </a:r>
            <a:r>
              <a:rPr lang="en-US" dirty="0">
                <a:latin typeface="Times New Roman" panose="02020603050405020304" pitchFamily="18" charset="0"/>
                <a:cs typeface="Times New Roman" panose="02020603050405020304" pitchFamily="18" charset="0"/>
              </a:rPr>
              <a:t> Minh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website </a:t>
            </a:r>
            <a:r>
              <a:rPr lang="en-US" dirty="0">
                <a:latin typeface="Times New Roman" panose="02020603050405020304" pitchFamily="18" charset="0"/>
                <a:cs typeface="Times New Roman" panose="02020603050405020304" pitchFamily="18" charset="0"/>
                <a:hlinkClick r:id="rId2"/>
              </a:rPr>
              <a:t>www.meteoblue.com</a:t>
            </a:r>
            <a:endParaRPr lang="en-US" dirty="0">
              <a:latin typeface="Times New Roman" panose="02020603050405020304" pitchFamily="18" charset="0"/>
              <a:cs typeface="Times New Roman" panose="02020603050405020304" pitchFamily="18" charset="0"/>
            </a:endParaRPr>
          </a:p>
          <a:p>
            <a:pPr marL="1200150" lvl="2" indent="-285750" eaLnBrk="1" hangingPunct="1">
              <a:buFont typeface="Arial" panose="020B0604020202020204" pitchFamily="34" charset="0"/>
              <a:buChar char="•"/>
              <a:defRPr/>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thập</a:t>
            </a:r>
            <a:endParaRPr lang="en-US" dirty="0">
              <a:latin typeface="Times New Roman" panose="02020603050405020304" pitchFamily="18" charset="0"/>
              <a:cs typeface="Times New Roman" panose="02020603050405020304" pitchFamily="18" charset="0"/>
            </a:endParaRPr>
          </a:p>
          <a:p>
            <a:pPr lvl="2" eaLnBrk="1" hangingPunct="1">
              <a:defRPr/>
            </a:pPr>
            <a:r>
              <a:rPr lang="en-US" dirty="0">
                <a:latin typeface="Times New Roman" panose="02020603050405020304" pitchFamily="18" charset="0"/>
                <a:cs typeface="Times New Roman" panose="02020603050405020304" pitchFamily="18" charset="0"/>
              </a:rPr>
              <a:t>Ở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Temperature (</a:t>
            </a:r>
            <a:r>
              <a:rPr lang="en-US" dirty="0" err="1">
                <a:latin typeface="Times New Roman" panose="02020603050405020304" pitchFamily="18" charset="0"/>
                <a:cs typeface="Times New Roman" panose="02020603050405020304" pitchFamily="18" charset="0"/>
              </a:rPr>
              <a:t>Nhiệt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Humidity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Solar Radiation (</a:t>
            </a:r>
            <a:r>
              <a:rPr lang="en-US" dirty="0" err="1">
                <a:latin typeface="Times New Roman" panose="02020603050405020304" pitchFamily="18" charset="0"/>
                <a:cs typeface="Times New Roman" panose="02020603050405020304" pitchFamily="18" charset="0"/>
              </a:rPr>
              <a:t>Bức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sáng</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tệp</a:t>
            </a:r>
            <a:r>
              <a:rPr lang="en-US" dirty="0">
                <a:latin typeface="Times New Roman" panose="02020603050405020304" pitchFamily="18" charset="0"/>
                <a:cs typeface="Times New Roman" panose="02020603050405020304" pitchFamily="18" charset="0"/>
              </a:rPr>
              <a:t> tin “weather.csv”.</a:t>
            </a:r>
          </a:p>
        </p:txBody>
      </p:sp>
      <p:sp>
        <p:nvSpPr>
          <p:cNvPr id="34821" name="Slide Number Placeholder 2">
            <a:extLst>
              <a:ext uri="{FF2B5EF4-FFF2-40B4-BE49-F238E27FC236}">
                <a16:creationId xmlns:a16="http://schemas.microsoft.com/office/drawing/2014/main" id="{BA21D57E-9643-449F-9C8E-DD398A3F1FA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AB0B2C8-9C10-468C-842A-63D8D69FF3DA}" type="slidenum">
              <a:rPr lang="en-US" altLang="en-US" sz="1600" smtClean="0">
                <a:latin typeface="Arial" panose="020B0604020202020204" pitchFamily="34" charset="0"/>
              </a:rPr>
              <a:pPr>
                <a:spcBef>
                  <a:spcPct val="0"/>
                </a:spcBef>
                <a:buFontTx/>
                <a:buNone/>
              </a:pPr>
              <a:t>14</a:t>
            </a:fld>
            <a:endParaRPr lang="en-US" altLang="en-US" sz="1600">
              <a:latin typeface="Arial" panose="020B0604020202020204" pitchFamily="34" charset="0"/>
            </a:endParaRPr>
          </a:p>
        </p:txBody>
      </p:sp>
      <p:graphicFrame>
        <p:nvGraphicFramePr>
          <p:cNvPr id="2" name="Table 1">
            <a:extLst>
              <a:ext uri="{FF2B5EF4-FFF2-40B4-BE49-F238E27FC236}">
                <a16:creationId xmlns:a16="http://schemas.microsoft.com/office/drawing/2014/main" id="{746CC3D8-C310-49A2-8DF5-F4298F303F43}"/>
              </a:ext>
            </a:extLst>
          </p:cNvPr>
          <p:cNvGraphicFramePr>
            <a:graphicFrameLocks noGrp="1"/>
          </p:cNvGraphicFramePr>
          <p:nvPr/>
        </p:nvGraphicFramePr>
        <p:xfrm>
          <a:off x="1222375" y="3222625"/>
          <a:ext cx="6699249" cy="3406776"/>
        </p:xfrm>
        <a:graphic>
          <a:graphicData uri="http://schemas.openxmlformats.org/drawingml/2006/table">
            <a:tbl>
              <a:tblPr/>
              <a:tblGrid>
                <a:gridCol w="643782">
                  <a:extLst>
                    <a:ext uri="{9D8B030D-6E8A-4147-A177-3AD203B41FA5}">
                      <a16:colId xmlns:a16="http://schemas.microsoft.com/office/drawing/2014/main" val="29956576"/>
                    </a:ext>
                  </a:extLst>
                </a:gridCol>
                <a:gridCol w="793931">
                  <a:extLst>
                    <a:ext uri="{9D8B030D-6E8A-4147-A177-3AD203B41FA5}">
                      <a16:colId xmlns:a16="http://schemas.microsoft.com/office/drawing/2014/main" val="2900027130"/>
                    </a:ext>
                  </a:extLst>
                </a:gridCol>
                <a:gridCol w="527170">
                  <a:extLst>
                    <a:ext uri="{9D8B030D-6E8A-4147-A177-3AD203B41FA5}">
                      <a16:colId xmlns:a16="http://schemas.microsoft.com/office/drawing/2014/main" val="889783739"/>
                    </a:ext>
                  </a:extLst>
                </a:gridCol>
                <a:gridCol w="650071">
                  <a:extLst>
                    <a:ext uri="{9D8B030D-6E8A-4147-A177-3AD203B41FA5}">
                      <a16:colId xmlns:a16="http://schemas.microsoft.com/office/drawing/2014/main" val="4101616354"/>
                    </a:ext>
                  </a:extLst>
                </a:gridCol>
                <a:gridCol w="844742">
                  <a:extLst>
                    <a:ext uri="{9D8B030D-6E8A-4147-A177-3AD203B41FA5}">
                      <a16:colId xmlns:a16="http://schemas.microsoft.com/office/drawing/2014/main" val="610351601"/>
                    </a:ext>
                  </a:extLst>
                </a:gridCol>
                <a:gridCol w="1403986">
                  <a:extLst>
                    <a:ext uri="{9D8B030D-6E8A-4147-A177-3AD203B41FA5}">
                      <a16:colId xmlns:a16="http://schemas.microsoft.com/office/drawing/2014/main" val="875672987"/>
                    </a:ext>
                  </a:extLst>
                </a:gridCol>
                <a:gridCol w="1073394">
                  <a:extLst>
                    <a:ext uri="{9D8B030D-6E8A-4147-A177-3AD203B41FA5}">
                      <a16:colId xmlns:a16="http://schemas.microsoft.com/office/drawing/2014/main" val="1732093493"/>
                    </a:ext>
                  </a:extLst>
                </a:gridCol>
                <a:gridCol w="762173">
                  <a:extLst>
                    <a:ext uri="{9D8B030D-6E8A-4147-A177-3AD203B41FA5}">
                      <a16:colId xmlns:a16="http://schemas.microsoft.com/office/drawing/2014/main" val="627530678"/>
                    </a:ext>
                  </a:extLst>
                </a:gridCol>
              </a:tblGrid>
              <a:tr h="283898">
                <a:tc>
                  <a:txBody>
                    <a:bodyPr/>
                    <a:lstStyle/>
                    <a:p>
                      <a:pPr algn="ctr"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Year  </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Month </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Day </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Hour </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Minute </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Temperature </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Humidity </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1" i="0" u="none" strike="noStrike" dirty="0">
                          <a:solidFill>
                            <a:srgbClr val="000000"/>
                          </a:solidFill>
                          <a:effectLst/>
                          <a:latin typeface="Times New Roman" panose="02020603050405020304" pitchFamily="18" charset="0"/>
                          <a:cs typeface="Times New Roman" panose="02020603050405020304" pitchFamily="18" charset="0"/>
                        </a:rPr>
                        <a:t>Solar</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1079379648"/>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25.38</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87</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3784586503"/>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25.1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90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3118629345"/>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25.9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86</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2356943841"/>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26.18</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85</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2708318665"/>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4</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26.38</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84</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1026101423"/>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5</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26.43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84</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3445179809"/>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6</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26.43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83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1162555785"/>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7</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27.32</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78</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65.86</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2433446555"/>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8</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28.73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69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248.31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158683278"/>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30.15</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61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383.59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3612772099"/>
                  </a:ext>
                </a:extLst>
              </a:tr>
              <a:tr h="283898">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2019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10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0</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30.66</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tc>
                  <a:txBody>
                    <a:bodyPr/>
                    <a:lstStyle/>
                    <a:p>
                      <a:pPr algn="ctr" fontAlgn="b"/>
                      <a:r>
                        <a:rPr lang="en-US" sz="1800" b="0" i="0" u="none" strike="noStrike" dirty="0">
                          <a:solidFill>
                            <a:srgbClr val="000000"/>
                          </a:solidFill>
                          <a:effectLst/>
                          <a:latin typeface="Times New Roman" panose="02020603050405020304" pitchFamily="18" charset="0"/>
                          <a:cs typeface="Times New Roman" panose="02020603050405020304" pitchFamily="18" charset="0"/>
                        </a:rPr>
                        <a:t>419.19</a:t>
                      </a:r>
                    </a:p>
                  </a:txBody>
                  <a:tcPr marL="9527" marR="9527" marT="952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F6F9FC">
                            <a:lumMod val="0"/>
                            <a:lumOff val="100000"/>
                          </a:srgbClr>
                        </a:gs>
                        <a:gs pos="74001">
                          <a:srgbClr val="B0C6E1"/>
                        </a:gs>
                        <a:gs pos="83000">
                          <a:srgbClr val="B0C6E1"/>
                        </a:gs>
                        <a:gs pos="100000">
                          <a:srgbClr val="CAD9EB"/>
                        </a:gs>
                      </a:gsLst>
                      <a:lin ang="5400000" scaled="1"/>
                    </a:gradFill>
                  </a:tcPr>
                </a:tc>
                <a:extLst>
                  <a:ext uri="{0D108BD9-81ED-4DB2-BD59-A6C34878D82A}">
                    <a16:rowId xmlns:a16="http://schemas.microsoft.com/office/drawing/2014/main" val="2122498677"/>
                  </a:ext>
                </a:extLst>
              </a:tr>
            </a:tbl>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213B803D-12CD-4916-9224-0AED4FFC592D}"/>
              </a:ext>
            </a:extLst>
          </p:cNvPr>
          <p:cNvGraphicFramePr>
            <a:graphicFrameLocks noGrp="1"/>
          </p:cNvGraphicFramePr>
          <p:nvPr>
            <p:extLst>
              <p:ext uri="{D42A27DB-BD31-4B8C-83A1-F6EECF244321}">
                <p14:modId xmlns:p14="http://schemas.microsoft.com/office/powerpoint/2010/main" val="2104105153"/>
              </p:ext>
            </p:extLst>
          </p:nvPr>
        </p:nvGraphicFramePr>
        <p:xfrm>
          <a:off x="3581400" y="1143001"/>
          <a:ext cx="2514600" cy="5257804"/>
        </p:xfrm>
        <a:graphic>
          <a:graphicData uri="http://schemas.openxmlformats.org/drawingml/2006/table">
            <a:tbl>
              <a:tblPr firstRow="1" firstCol="1" bandRow="1">
                <a:tableStyleId>{5C22544A-7EE6-4342-B048-85BDC9FD1C3A}</a:tableStyleId>
              </a:tblPr>
              <a:tblGrid>
                <a:gridCol w="1257300">
                  <a:extLst>
                    <a:ext uri="{9D8B030D-6E8A-4147-A177-3AD203B41FA5}">
                      <a16:colId xmlns:a16="http://schemas.microsoft.com/office/drawing/2014/main" val="501749594"/>
                    </a:ext>
                  </a:extLst>
                </a:gridCol>
                <a:gridCol w="1257300">
                  <a:extLst>
                    <a:ext uri="{9D8B030D-6E8A-4147-A177-3AD203B41FA5}">
                      <a16:colId xmlns:a16="http://schemas.microsoft.com/office/drawing/2014/main" val="1811727696"/>
                    </a:ext>
                  </a:extLst>
                </a:gridCol>
              </a:tblGrid>
              <a:tr h="415168">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X</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3785893262"/>
                  </a:ext>
                </a:extLst>
              </a:tr>
              <a:tr h="403553">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26.08</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25.71</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2830462322"/>
                  </a:ext>
                </a:extLst>
              </a:tr>
              <a:tr h="403553">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25.71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25.32</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917392403"/>
                  </a:ext>
                </a:extLst>
              </a:tr>
              <a:tr h="403553">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25.32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25.05</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1638356955"/>
                  </a:ext>
                </a:extLst>
              </a:tr>
              <a:tr h="403553">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25.05</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25.8</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2395261023"/>
                  </a:ext>
                </a:extLst>
              </a:tr>
              <a:tr h="403553">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25.8</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25.73</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2583065536"/>
                  </a:ext>
                </a:extLst>
              </a:tr>
              <a:tr h="403553">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25.73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26.23</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1866154150"/>
                  </a:ext>
                </a:extLst>
              </a:tr>
              <a:tr h="403553">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26.23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27.81</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50881234"/>
                  </a:ext>
                </a:extLst>
              </a:tr>
              <a:tr h="403553">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27.81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28.49</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4170939076"/>
                  </a:ext>
                </a:extLst>
              </a:tr>
              <a:tr h="403553">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28.49</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31.07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3241565061"/>
                  </a:ext>
                </a:extLst>
              </a:tr>
              <a:tr h="403553">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31.07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31.25</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4018538439"/>
                  </a:ext>
                </a:extLst>
              </a:tr>
              <a:tr h="403553">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31.25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31.46</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225566030"/>
                  </a:ext>
                </a:extLst>
              </a:tr>
              <a:tr h="403553">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31.46</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32.18</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820" marR="274320" marT="0" marB="0" anchor="ctr"/>
                </a:tc>
                <a:extLst>
                  <a:ext uri="{0D108BD9-81ED-4DB2-BD59-A6C34878D82A}">
                    <a16:rowId xmlns:a16="http://schemas.microsoft.com/office/drawing/2014/main" val="1964826815"/>
                  </a:ext>
                </a:extLst>
              </a:tr>
            </a:tbl>
          </a:graphicData>
        </a:graphic>
      </p:graphicFrame>
      <p:graphicFrame>
        <p:nvGraphicFramePr>
          <p:cNvPr id="5" name="Table 4">
            <a:extLst>
              <a:ext uri="{FF2B5EF4-FFF2-40B4-BE49-F238E27FC236}">
                <a16:creationId xmlns:a16="http://schemas.microsoft.com/office/drawing/2014/main" id="{535E6372-2356-4915-A330-EA1554FEA3E1}"/>
              </a:ext>
            </a:extLst>
          </p:cNvPr>
          <p:cNvGraphicFramePr>
            <a:graphicFrameLocks noGrp="1"/>
          </p:cNvGraphicFramePr>
          <p:nvPr>
            <p:extLst>
              <p:ext uri="{D42A27DB-BD31-4B8C-83A1-F6EECF244321}">
                <p14:modId xmlns:p14="http://schemas.microsoft.com/office/powerpoint/2010/main" val="871234013"/>
              </p:ext>
            </p:extLst>
          </p:nvPr>
        </p:nvGraphicFramePr>
        <p:xfrm>
          <a:off x="6248400" y="1143000"/>
          <a:ext cx="2514600" cy="5257811"/>
        </p:xfrm>
        <a:graphic>
          <a:graphicData uri="http://schemas.openxmlformats.org/drawingml/2006/table">
            <a:tbl>
              <a:tblPr firstRow="1" firstCol="1" bandRow="1">
                <a:tableStyleId>{5C22544A-7EE6-4342-B048-85BDC9FD1C3A}</a:tableStyleId>
              </a:tblPr>
              <a:tblGrid>
                <a:gridCol w="1295400">
                  <a:extLst>
                    <a:ext uri="{9D8B030D-6E8A-4147-A177-3AD203B41FA5}">
                      <a16:colId xmlns:a16="http://schemas.microsoft.com/office/drawing/2014/main" val="3646196150"/>
                    </a:ext>
                  </a:extLst>
                </a:gridCol>
                <a:gridCol w="1219200">
                  <a:extLst>
                    <a:ext uri="{9D8B030D-6E8A-4147-A177-3AD203B41FA5}">
                      <a16:colId xmlns:a16="http://schemas.microsoft.com/office/drawing/2014/main" val="4223884676"/>
                    </a:ext>
                  </a:extLst>
                </a:gridCol>
              </a:tblGrid>
              <a:tr h="404447">
                <a:tc>
                  <a:txBody>
                    <a:bodyPr/>
                    <a:lstStyle/>
                    <a:p>
                      <a:pPr marL="0" marR="0" indent="285750" algn="ctr">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X</a:t>
                      </a:r>
                    </a:p>
                  </a:txBody>
                  <a:tcPr marL="0" marR="274320" marT="0" marB="0" anchor="ctr"/>
                </a:tc>
                <a:tc>
                  <a:txBody>
                    <a:bodyPr/>
                    <a:lstStyle/>
                    <a:p>
                      <a:pPr marL="0" marR="0" indent="285750" algn="ctr">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Y</a:t>
                      </a:r>
                    </a:p>
                  </a:txBody>
                  <a:tcPr marL="0" marR="274320" marT="0" marB="0" anchor="ctr"/>
                </a:tc>
                <a:extLst>
                  <a:ext uri="{0D108BD9-81ED-4DB2-BD59-A6C34878D82A}">
                    <a16:rowId xmlns:a16="http://schemas.microsoft.com/office/drawing/2014/main" val="976854595"/>
                  </a:ext>
                </a:extLst>
              </a:tr>
              <a:tr h="404447">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31.46</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32.18</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3427005092"/>
                  </a:ext>
                </a:extLst>
              </a:tr>
              <a:tr h="404447">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32.18</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32.15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2870276048"/>
                  </a:ext>
                </a:extLst>
              </a:tr>
              <a:tr h="404447">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32.15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32.17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2282665992"/>
                  </a:ext>
                </a:extLst>
              </a:tr>
              <a:tr h="404447">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32.17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32.1</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3689042505"/>
                  </a:ext>
                </a:extLst>
              </a:tr>
              <a:tr h="404447">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32.1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32.92</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551399911"/>
                  </a:ext>
                </a:extLst>
              </a:tr>
              <a:tr h="404447">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32.92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31.77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1623377055"/>
                  </a:ext>
                </a:extLst>
              </a:tr>
              <a:tr h="404447">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31.77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30.83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602830469"/>
                  </a:ext>
                </a:extLst>
              </a:tr>
              <a:tr h="404447">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30.83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29.55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1575528587"/>
                  </a:ext>
                </a:extLst>
              </a:tr>
              <a:tr h="404447">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29.55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28.63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958752499"/>
                  </a:ext>
                </a:extLst>
              </a:tr>
              <a:tr h="404447">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28.63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27.84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1681843289"/>
                  </a:ext>
                </a:extLst>
              </a:tr>
              <a:tr h="404447">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27.84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a:effectLst/>
                          <a:latin typeface="Times New Roman" panose="02020603050405020304" pitchFamily="18" charset="0"/>
                          <a:cs typeface="Times New Roman" panose="02020603050405020304" pitchFamily="18" charset="0"/>
                        </a:rPr>
                        <a:t>27.13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1744000336"/>
                  </a:ext>
                </a:extLst>
              </a:tr>
              <a:tr h="404447">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27.13</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tc>
                  <a:txBody>
                    <a:bodyPr/>
                    <a:lstStyle/>
                    <a:p>
                      <a:pPr marL="0" marR="0" indent="285750" algn="ctr">
                        <a:lnSpc>
                          <a:spcPct val="115000"/>
                        </a:lnSpc>
                        <a:spcBef>
                          <a:spcPts val="0"/>
                        </a:spcBef>
                        <a:spcAft>
                          <a:spcPts val="0"/>
                        </a:spcAft>
                      </a:pPr>
                      <a:r>
                        <a:rPr lang="en-US" sz="2000" spc="-5" dirty="0">
                          <a:effectLst/>
                          <a:latin typeface="Times New Roman" panose="02020603050405020304" pitchFamily="18" charset="0"/>
                          <a:cs typeface="Times New Roman" panose="02020603050405020304" pitchFamily="18" charset="0"/>
                        </a:rPr>
                        <a:t>26.6</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274320" marT="0" marB="0" anchor="ctr"/>
                </a:tc>
                <a:extLst>
                  <a:ext uri="{0D108BD9-81ED-4DB2-BD59-A6C34878D82A}">
                    <a16:rowId xmlns:a16="http://schemas.microsoft.com/office/drawing/2014/main" val="15565139"/>
                  </a:ext>
                </a:extLst>
              </a:tr>
            </a:tbl>
          </a:graphicData>
        </a:graphic>
      </p:graphicFrame>
      <p:sp>
        <p:nvSpPr>
          <p:cNvPr id="35931" name="Rectangle 5">
            <a:extLst>
              <a:ext uri="{FF2B5EF4-FFF2-40B4-BE49-F238E27FC236}">
                <a16:creationId xmlns:a16="http://schemas.microsoft.com/office/drawing/2014/main" id="{8FF6D4B3-3243-4559-8826-2D7F092E80F7}"/>
              </a:ext>
            </a:extLst>
          </p:cNvPr>
          <p:cNvSpPr>
            <a:spLocks noChangeArrowheads="1"/>
          </p:cNvSpPr>
          <p:nvPr/>
        </p:nvSpPr>
        <p:spPr bwMode="auto">
          <a:xfrm>
            <a:off x="387350" y="1524000"/>
            <a:ext cx="2843213"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imes New Roman" panose="02020603050405020304" pitchFamily="18" charset="0"/>
                <a:cs typeface="Calibri" panose="020F0502020204030204" pitchFamily="34" charset="0"/>
              </a:rPr>
              <a:t>Ví dụ mảng dữ liệu nhiệt độ dùng để training bằng ngôn ngữ Python.</a:t>
            </a:r>
          </a:p>
          <a:p>
            <a:pPr eaLnBrk="1" hangingPunct="1">
              <a:spcBef>
                <a:spcPct val="0"/>
              </a:spcBef>
              <a:buFontTx/>
              <a:buNone/>
            </a:pPr>
            <a:endParaRPr lang="en-US" altLang="en-US" sz="2000">
              <a:latin typeface="Times New Roman" panose="02020603050405020304" pitchFamily="18" charset="0"/>
              <a:cs typeface="Calibri" panose="020F0502020204030204" pitchFamily="34" charset="0"/>
            </a:endParaRPr>
          </a:p>
          <a:p>
            <a:pPr eaLnBrk="1" hangingPunct="1">
              <a:spcBef>
                <a:spcPct val="0"/>
              </a:spcBef>
              <a:buFontTx/>
              <a:buNone/>
            </a:pPr>
            <a:r>
              <a:rPr lang="en-US" altLang="en-US" sz="2000">
                <a:latin typeface="Times New Roman" panose="02020603050405020304" pitchFamily="18" charset="0"/>
              </a:rPr>
              <a:t>Dữ liệu là nhiệt độ theo giờ tại TP.HCM từ ngày 21/3 đến hết ngày 4/4 năm 2019. </a:t>
            </a:r>
            <a:endParaRPr lang="en-US" altLang="en-US" sz="2000">
              <a:latin typeface="Arial" panose="020B0604020202020204" pitchFamily="34" charset="0"/>
            </a:endParaRPr>
          </a:p>
        </p:txBody>
      </p:sp>
      <p:sp>
        <p:nvSpPr>
          <p:cNvPr id="35932" name="Slide Number Placeholder 3">
            <a:extLst>
              <a:ext uri="{FF2B5EF4-FFF2-40B4-BE49-F238E27FC236}">
                <a16:creationId xmlns:a16="http://schemas.microsoft.com/office/drawing/2014/main" id="{21E0A37A-4705-4E24-85CA-AB886138CE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210F28-8E12-4FDB-84D9-4405F3AAB031}" type="slidenum">
              <a:rPr lang="en-US" altLang="en-US" sz="1600" smtClean="0">
                <a:latin typeface="Arial" panose="020B0604020202020204" pitchFamily="34" charset="0"/>
              </a:rPr>
              <a:pPr>
                <a:spcBef>
                  <a:spcPct val="0"/>
                </a:spcBef>
                <a:buFontTx/>
                <a:buNone/>
              </a:pPr>
              <a:t>15</a:t>
            </a:fld>
            <a:endParaRPr lang="en-US" altLang="en-US" sz="1600">
              <a:latin typeface="Arial" panose="020B0604020202020204"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pic>
        <p:nvPicPr>
          <p:cNvPr id="36867" name="Picture 5">
            <a:extLst>
              <a:ext uri="{FF2B5EF4-FFF2-40B4-BE49-F238E27FC236}">
                <a16:creationId xmlns:a16="http://schemas.microsoft.com/office/drawing/2014/main" id="{538A3E09-DE08-49A0-94FE-F450BA685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70889" y="1231831"/>
            <a:ext cx="5802221"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Slide Number Placeholder 1">
            <a:extLst>
              <a:ext uri="{FF2B5EF4-FFF2-40B4-BE49-F238E27FC236}">
                <a16:creationId xmlns:a16="http://schemas.microsoft.com/office/drawing/2014/main" id="{57F0AA58-EAC4-40DC-B825-0B243496600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E2127E-3493-43A9-A986-A8B044EDFC93}" type="slidenum">
              <a:rPr lang="en-US" altLang="en-US" sz="1600" smtClean="0">
                <a:latin typeface="Arial" panose="020B0604020202020204" pitchFamily="34" charset="0"/>
              </a:rPr>
              <a:pPr>
                <a:spcBef>
                  <a:spcPct val="0"/>
                </a:spcBef>
                <a:buFontTx/>
                <a:buNone/>
              </a:pPr>
              <a:t>16</a:t>
            </a:fld>
            <a:endParaRPr lang="en-US" altLang="en-US" sz="1600">
              <a:latin typeface="Arial" panose="020B0604020202020204" pitchFamily="34" charset="0"/>
            </a:endParaRPr>
          </a:p>
        </p:txBody>
      </p:sp>
      <p:sp>
        <p:nvSpPr>
          <p:cNvPr id="36869" name="TextBox 2">
            <a:extLst>
              <a:ext uri="{FF2B5EF4-FFF2-40B4-BE49-F238E27FC236}">
                <a16:creationId xmlns:a16="http://schemas.microsoft.com/office/drawing/2014/main" id="{23EA6B2C-C868-4D64-96A7-0674A59784AE}"/>
              </a:ext>
            </a:extLst>
          </p:cNvPr>
          <p:cNvSpPr txBox="1">
            <a:spLocks noChangeArrowheads="1"/>
          </p:cNvSpPr>
          <p:nvPr/>
        </p:nvSpPr>
        <p:spPr bwMode="auto">
          <a:xfrm>
            <a:off x="1719261" y="5907053"/>
            <a:ext cx="57054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15000"/>
              </a:lnSpc>
              <a:spcBef>
                <a:spcPct val="0"/>
              </a:spcBef>
              <a:spcAft>
                <a:spcPts val="1000"/>
              </a:spcAft>
              <a:buFontTx/>
              <a:buNone/>
            </a:pP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Mô</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tả</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Neural Network (</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 N</a:t>
            </a:r>
            <a:r>
              <a:rPr lang="vi-VN" altLang="en-US" sz="2400" dirty="0">
                <a:latin typeface="Times New Roman" panose="02020603050405020304" pitchFamily="18" charset="0"/>
                <a:ea typeface="Calibri" panose="020F0502020204030204" pitchFamily="34" charset="0"/>
                <a:cs typeface="Times New Roman" panose="02020603050405020304" pitchFamily="18" charset="0"/>
              </a:rPr>
              <a:t>ơ</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a:t>
            </a:r>
            <a:r>
              <a:rPr lang="en-US" altLang="en-US" sz="2400" dirty="0" err="1">
                <a:latin typeface="Times New Roman" panose="02020603050405020304" pitchFamily="18" charset="0"/>
                <a:ea typeface="Calibri" panose="020F0502020204030204" pitchFamily="34" charset="0"/>
                <a:cs typeface="Times New Roman" panose="02020603050405020304" pitchFamily="18" charset="0"/>
              </a:rPr>
              <a:t>ron</a:t>
            </a:r>
            <a:r>
              <a:rPr lang="en-US" altLang="en-US" sz="2400" dirty="0">
                <a:latin typeface="Times New Roman" panose="02020603050405020304" pitchFamily="18" charset="0"/>
                <a:ea typeface="Calibri" panose="020F0502020204030204" pitchFamily="34" charset="0"/>
                <a:cs typeface="Times New Roman" panose="02020603050405020304" pitchFamily="18" charset="0"/>
              </a:rPr>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pic>
        <p:nvPicPr>
          <p:cNvPr id="37891" name="Picture 4">
            <a:extLst>
              <a:ext uri="{FF2B5EF4-FFF2-40B4-BE49-F238E27FC236}">
                <a16:creationId xmlns:a16="http://schemas.microsoft.com/office/drawing/2014/main" id="{C782FAFC-1B64-4E25-8A83-F3FC56389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98588"/>
            <a:ext cx="7924800" cy="431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Slide Number Placeholder 1">
            <a:extLst>
              <a:ext uri="{FF2B5EF4-FFF2-40B4-BE49-F238E27FC236}">
                <a16:creationId xmlns:a16="http://schemas.microsoft.com/office/drawing/2014/main" id="{F5C90A5D-4417-49B4-A6FB-13ED42BC0A2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643ABB-CF80-4804-9FD1-17CD219F5084}" type="slidenum">
              <a:rPr lang="en-US" altLang="en-US" sz="1600" smtClean="0">
                <a:latin typeface="Arial" panose="020B0604020202020204" pitchFamily="34" charset="0"/>
              </a:rPr>
              <a:pPr>
                <a:spcBef>
                  <a:spcPct val="0"/>
                </a:spcBef>
                <a:buFontTx/>
                <a:buNone/>
              </a:pPr>
              <a:t>17</a:t>
            </a:fld>
            <a:endParaRPr lang="en-US" altLang="en-US" sz="1600">
              <a:latin typeface="Arial" panose="020B0604020202020204" pitchFamily="34" charset="0"/>
            </a:endParaRPr>
          </a:p>
        </p:txBody>
      </p:sp>
      <p:sp>
        <p:nvSpPr>
          <p:cNvPr id="37893" name="TextBox 2">
            <a:extLst>
              <a:ext uri="{FF2B5EF4-FFF2-40B4-BE49-F238E27FC236}">
                <a16:creationId xmlns:a16="http://schemas.microsoft.com/office/drawing/2014/main" id="{102C5E95-F73F-4D9A-94E8-D426E0BEF59A}"/>
              </a:ext>
            </a:extLst>
          </p:cNvPr>
          <p:cNvSpPr txBox="1">
            <a:spLocks noChangeArrowheads="1"/>
          </p:cNvSpPr>
          <p:nvPr/>
        </p:nvSpPr>
        <p:spPr bwMode="auto">
          <a:xfrm>
            <a:off x="533400" y="5862638"/>
            <a:ext cx="8077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15000"/>
              </a:lnSpc>
              <a:spcBef>
                <a:spcPct val="0"/>
              </a:spcBef>
              <a:spcAft>
                <a:spcPts val="1000"/>
              </a:spcAft>
              <a:buFontTx/>
              <a:buNone/>
            </a:pPr>
            <a:r>
              <a:rPr lang="en-US" altLang="en-US" sz="2400">
                <a:latin typeface="Times New Roman" panose="02020603050405020304" pitchFamily="18" charset="0"/>
                <a:cs typeface="Times New Roman" panose="02020603050405020304" pitchFamily="18" charset="0"/>
              </a:rPr>
              <a:t>Mô tả mạng Recurrent Neural Network (Mạng N</a:t>
            </a:r>
            <a:r>
              <a:rPr lang="vi-VN" altLang="en-US" sz="2400">
                <a:latin typeface="Times New Roman" panose="02020603050405020304" pitchFamily="18" charset="0"/>
                <a:cs typeface="Times New Roman" panose="02020603050405020304" pitchFamily="18" charset="0"/>
              </a:rPr>
              <a:t>ơ</a:t>
            </a:r>
            <a:r>
              <a:rPr lang="en-US" altLang="en-US" sz="2400">
                <a:latin typeface="Times New Roman" panose="02020603050405020304" pitchFamily="18" charset="0"/>
                <a:cs typeface="Times New Roman" panose="02020603050405020304" pitchFamily="18" charset="0"/>
              </a:rPr>
              <a:t>-ron hồi quy)</a:t>
            </a:r>
            <a:endParaRPr lang="en-US" altLang="en-US" sz="240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598722DC-84D6-401F-B3FE-4CCAE37068DD}"/>
              </a:ext>
            </a:extLst>
          </p:cNvPr>
          <p:cNvGraphicFramePr>
            <a:graphicFrameLocks noGrp="1"/>
          </p:cNvGraphicFramePr>
          <p:nvPr>
            <p:extLst>
              <p:ext uri="{D42A27DB-BD31-4B8C-83A1-F6EECF244321}">
                <p14:modId xmlns:p14="http://schemas.microsoft.com/office/powerpoint/2010/main" val="3226000570"/>
              </p:ext>
            </p:extLst>
          </p:nvPr>
        </p:nvGraphicFramePr>
        <p:xfrm>
          <a:off x="1238832" y="1530349"/>
          <a:ext cx="3180769" cy="4114799"/>
        </p:xfrm>
        <a:graphic>
          <a:graphicData uri="http://schemas.openxmlformats.org/drawingml/2006/table">
            <a:tbl>
              <a:tblPr firstRow="1" firstCol="1" bandRow="1">
                <a:tableStyleId>{5C22544A-7EE6-4342-B048-85BDC9FD1C3A}</a:tableStyleId>
              </a:tblPr>
              <a:tblGrid>
                <a:gridCol w="557614">
                  <a:extLst>
                    <a:ext uri="{9D8B030D-6E8A-4147-A177-3AD203B41FA5}">
                      <a16:colId xmlns:a16="http://schemas.microsoft.com/office/drawing/2014/main" val="1606270433"/>
                    </a:ext>
                  </a:extLst>
                </a:gridCol>
                <a:gridCol w="1327756">
                  <a:extLst>
                    <a:ext uri="{9D8B030D-6E8A-4147-A177-3AD203B41FA5}">
                      <a16:colId xmlns:a16="http://schemas.microsoft.com/office/drawing/2014/main" val="3034953182"/>
                    </a:ext>
                  </a:extLst>
                </a:gridCol>
                <a:gridCol w="1295399">
                  <a:extLst>
                    <a:ext uri="{9D8B030D-6E8A-4147-A177-3AD203B41FA5}">
                      <a16:colId xmlns:a16="http://schemas.microsoft.com/office/drawing/2014/main" val="3078585021"/>
                    </a:ext>
                  </a:extLst>
                </a:gridCol>
              </a:tblGrid>
              <a:tr h="316523">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Giờ</a:t>
                      </a: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Thực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tế</a:t>
                      </a:r>
                      <a:r>
                        <a:rPr lang="en-US" sz="1800" dirty="0">
                          <a:effectLst/>
                          <a:latin typeface="Times New Roman" panose="02020603050405020304" pitchFamily="18" charset="0"/>
                          <a:cs typeface="Times New Roman" panose="02020603050405020304" pitchFamily="18" charset="0"/>
                        </a:rPr>
                        <a:t> (</a:t>
                      </a:r>
                      <a:r>
                        <a:rPr lang="en-US" sz="1800" baseline="30000" dirty="0" err="1">
                          <a:effectLst/>
                          <a:latin typeface="Times New Roman" panose="02020603050405020304" pitchFamily="18" charset="0"/>
                          <a:cs typeface="Times New Roman" panose="02020603050405020304" pitchFamily="18" charset="0"/>
                        </a:rPr>
                        <a:t>o</a:t>
                      </a:r>
                      <a:r>
                        <a:rPr lang="en-US" sz="1800" dirty="0" err="1">
                          <a:effectLst/>
                          <a:latin typeface="Times New Roman" panose="02020603050405020304" pitchFamily="18" charset="0"/>
                          <a:cs typeface="Times New Roman" panose="02020603050405020304" pitchFamily="18" charset="0"/>
                        </a:rPr>
                        <a:t>C</a:t>
                      </a: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báo</a:t>
                      </a:r>
                      <a:r>
                        <a:rPr lang="en-US" sz="1800" dirty="0">
                          <a:effectLst/>
                          <a:latin typeface="Times New Roman" panose="02020603050405020304" pitchFamily="18" charset="0"/>
                          <a:cs typeface="Times New Roman" panose="02020603050405020304" pitchFamily="18" charset="0"/>
                        </a:rPr>
                        <a:t> (</a:t>
                      </a:r>
                      <a:r>
                        <a:rPr lang="en-US" sz="1800" baseline="30000" dirty="0" err="1">
                          <a:effectLst/>
                          <a:latin typeface="Times New Roman" panose="02020603050405020304" pitchFamily="18" charset="0"/>
                          <a:cs typeface="Times New Roman" panose="02020603050405020304" pitchFamily="18" charset="0"/>
                        </a:rPr>
                        <a:t>o</a:t>
                      </a:r>
                      <a:r>
                        <a:rPr lang="en-US" sz="1800" dirty="0" err="1">
                          <a:effectLst/>
                          <a:latin typeface="Times New Roman" panose="02020603050405020304" pitchFamily="18" charset="0"/>
                          <a:cs typeface="Times New Roman" panose="02020603050405020304" pitchFamily="18" charset="0"/>
                        </a:rPr>
                        <a:t>C</a:t>
                      </a: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1110963705"/>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26.63576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3158182904"/>
                  </a:ext>
                </a:extLst>
              </a:tr>
              <a:tr h="316523">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27.41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26.93783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3434036622"/>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27.48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27.20573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3295254420"/>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27.29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27.29822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1180860532"/>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27.14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27.33033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93011339"/>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26.95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26.82654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1335871617"/>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28.3722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1254199282"/>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28.68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27.94354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759982964"/>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30.45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30.01377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2278188552"/>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32.1727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4288294589"/>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31.34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33.78504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256892126"/>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31.71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33.33924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2" marR="8932" marT="8934" marB="0"/>
                </a:tc>
                <a:extLst>
                  <a:ext uri="{0D108BD9-81ED-4DB2-BD59-A6C34878D82A}">
                    <a16:rowId xmlns:a16="http://schemas.microsoft.com/office/drawing/2014/main" val="2405726187"/>
                  </a:ext>
                </a:extLst>
              </a:tr>
            </a:tbl>
          </a:graphicData>
        </a:graphic>
      </p:graphicFrame>
      <p:graphicFrame>
        <p:nvGraphicFramePr>
          <p:cNvPr id="5" name="Table 4">
            <a:extLst>
              <a:ext uri="{FF2B5EF4-FFF2-40B4-BE49-F238E27FC236}">
                <a16:creationId xmlns:a16="http://schemas.microsoft.com/office/drawing/2014/main" id="{7782885F-AB9D-4883-9B43-865042063BE2}"/>
              </a:ext>
            </a:extLst>
          </p:cNvPr>
          <p:cNvGraphicFramePr>
            <a:graphicFrameLocks noGrp="1"/>
          </p:cNvGraphicFramePr>
          <p:nvPr>
            <p:extLst>
              <p:ext uri="{D42A27DB-BD31-4B8C-83A1-F6EECF244321}">
                <p14:modId xmlns:p14="http://schemas.microsoft.com/office/powerpoint/2010/main" val="2314432938"/>
              </p:ext>
            </p:extLst>
          </p:nvPr>
        </p:nvGraphicFramePr>
        <p:xfrm>
          <a:off x="4724400" y="1530350"/>
          <a:ext cx="3322638" cy="4114799"/>
        </p:xfrm>
        <a:graphic>
          <a:graphicData uri="http://schemas.openxmlformats.org/drawingml/2006/table">
            <a:tbl>
              <a:tblPr firstRow="1" firstCol="1" bandRow="1">
                <a:tableStyleId>{5C22544A-7EE6-4342-B048-85BDC9FD1C3A}</a:tableStyleId>
              </a:tblPr>
              <a:tblGrid>
                <a:gridCol w="604745">
                  <a:extLst>
                    <a:ext uri="{9D8B030D-6E8A-4147-A177-3AD203B41FA5}">
                      <a16:colId xmlns:a16="http://schemas.microsoft.com/office/drawing/2014/main" val="4149322412"/>
                    </a:ext>
                  </a:extLst>
                </a:gridCol>
                <a:gridCol w="1397146">
                  <a:extLst>
                    <a:ext uri="{9D8B030D-6E8A-4147-A177-3AD203B41FA5}">
                      <a16:colId xmlns:a16="http://schemas.microsoft.com/office/drawing/2014/main" val="754913537"/>
                    </a:ext>
                  </a:extLst>
                </a:gridCol>
                <a:gridCol w="1320747">
                  <a:extLst>
                    <a:ext uri="{9D8B030D-6E8A-4147-A177-3AD203B41FA5}">
                      <a16:colId xmlns:a16="http://schemas.microsoft.com/office/drawing/2014/main" val="3380834142"/>
                    </a:ext>
                  </a:extLst>
                </a:gridCol>
              </a:tblGrid>
              <a:tr h="316523">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Giờ</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Thực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tế</a:t>
                      </a:r>
                      <a:r>
                        <a:rPr lang="en-US" sz="1800" dirty="0">
                          <a:effectLst/>
                          <a:latin typeface="Times New Roman" panose="02020603050405020304" pitchFamily="18" charset="0"/>
                          <a:cs typeface="Times New Roman" panose="02020603050405020304" pitchFamily="18" charset="0"/>
                        </a:rPr>
                        <a:t> (</a:t>
                      </a:r>
                      <a:r>
                        <a:rPr lang="en-US" sz="1800" baseline="30000" dirty="0" err="1">
                          <a:effectLst/>
                          <a:latin typeface="Times New Roman" panose="02020603050405020304" pitchFamily="18" charset="0"/>
                          <a:cs typeface="Times New Roman" panose="02020603050405020304" pitchFamily="18" charset="0"/>
                        </a:rPr>
                        <a:t>o</a:t>
                      </a:r>
                      <a:r>
                        <a:rPr lang="en-US" sz="1800" dirty="0" err="1">
                          <a:effectLst/>
                          <a:latin typeface="Times New Roman" panose="02020603050405020304" pitchFamily="18" charset="0"/>
                          <a:cs typeface="Times New Roman" panose="02020603050405020304" pitchFamily="18" charset="0"/>
                        </a:rPr>
                        <a:t>C</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báo</a:t>
                      </a:r>
                      <a:r>
                        <a:rPr lang="en-US" sz="1800" dirty="0">
                          <a:effectLst/>
                          <a:latin typeface="Times New Roman" panose="02020603050405020304" pitchFamily="18" charset="0"/>
                          <a:cs typeface="Times New Roman" panose="02020603050405020304" pitchFamily="18" charset="0"/>
                        </a:rPr>
                        <a:t> (</a:t>
                      </a:r>
                      <a:r>
                        <a:rPr lang="en-US" sz="1800" baseline="30000" dirty="0" err="1">
                          <a:effectLst/>
                          <a:latin typeface="Times New Roman" panose="02020603050405020304" pitchFamily="18" charset="0"/>
                          <a:cs typeface="Times New Roman" panose="02020603050405020304" pitchFamily="18" charset="0"/>
                        </a:rPr>
                        <a:t>o</a:t>
                      </a:r>
                      <a:r>
                        <a:rPr lang="en-US" sz="1800" dirty="0" err="1">
                          <a:effectLst/>
                          <a:latin typeface="Times New Roman" panose="02020603050405020304" pitchFamily="18" charset="0"/>
                          <a:cs typeface="Times New Roman" panose="02020603050405020304" pitchFamily="18" charset="0"/>
                        </a:rPr>
                        <a:t>C</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4260845900"/>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33.7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32.51085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685129759"/>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32.23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33.16962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3214811891"/>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32.84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32.00715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1941644298"/>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32.31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31.93124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2458282588"/>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31.98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30.93679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2418201699"/>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29.56342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2213872435"/>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30.38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29.96316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3933476293"/>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28.32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29.37918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3367495122"/>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27.04627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133941043"/>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25.87078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1680371238"/>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26.55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26.40113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3817167332"/>
                  </a:ext>
                </a:extLst>
              </a:tr>
              <a:tr h="31652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26.38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26.67944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56" marR="68556" marT="9525" marB="0"/>
                </a:tc>
                <a:extLst>
                  <a:ext uri="{0D108BD9-81ED-4DB2-BD59-A6C34878D82A}">
                    <a16:rowId xmlns:a16="http://schemas.microsoft.com/office/drawing/2014/main" val="4027713863"/>
                  </a:ext>
                </a:extLst>
              </a:tr>
            </a:tbl>
          </a:graphicData>
        </a:graphic>
      </p:graphicFrame>
      <p:sp>
        <p:nvSpPr>
          <p:cNvPr id="39031" name="Rectangle 5">
            <a:extLst>
              <a:ext uri="{FF2B5EF4-FFF2-40B4-BE49-F238E27FC236}">
                <a16:creationId xmlns:a16="http://schemas.microsoft.com/office/drawing/2014/main" id="{BDE1FFC4-8FB1-47BF-B179-409B18C6F4A0}"/>
              </a:ext>
            </a:extLst>
          </p:cNvPr>
          <p:cNvSpPr>
            <a:spLocks noChangeArrowheads="1"/>
          </p:cNvSpPr>
          <p:nvPr/>
        </p:nvSpPr>
        <p:spPr bwMode="auto">
          <a:xfrm>
            <a:off x="1471613" y="5773738"/>
            <a:ext cx="632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imes New Roman" panose="02020603050405020304" pitchFamily="18" charset="0"/>
                <a:ea typeface="Calibri" panose="020F0502020204030204" pitchFamily="34" charset="0"/>
                <a:cs typeface="Times New Roman" panose="02020603050405020304" pitchFamily="18" charset="0"/>
              </a:rPr>
              <a:t>Bảng kết quả của dự báo nhiệt độ trong 24 giờ tới</a:t>
            </a:r>
          </a:p>
        </p:txBody>
      </p:sp>
      <p:sp>
        <p:nvSpPr>
          <p:cNvPr id="39032" name="Slide Number Placeholder 3">
            <a:extLst>
              <a:ext uri="{FF2B5EF4-FFF2-40B4-BE49-F238E27FC236}">
                <a16:creationId xmlns:a16="http://schemas.microsoft.com/office/drawing/2014/main" id="{7101E0AF-D518-4C87-B282-F6048D69119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9A38C2-F2E5-4D94-A689-19619F523479}" type="slidenum">
              <a:rPr lang="en-US" altLang="en-US" sz="1600" smtClean="0">
                <a:latin typeface="Arial" panose="020B0604020202020204" pitchFamily="34" charset="0"/>
              </a:rPr>
              <a:pPr>
                <a:spcBef>
                  <a:spcPct val="0"/>
                </a:spcBef>
                <a:buFontTx/>
                <a:buNone/>
              </a:pPr>
              <a:t>18</a:t>
            </a:fld>
            <a:endParaRPr lang="en-US" altLang="en-US" sz="1600">
              <a:latin typeface="Arial" panose="020B0604020202020204" pitchFamily="3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pic>
        <p:nvPicPr>
          <p:cNvPr id="39939" name="Picture 3">
            <a:extLst>
              <a:ext uri="{FF2B5EF4-FFF2-40B4-BE49-F238E27FC236}">
                <a16:creationId xmlns:a16="http://schemas.microsoft.com/office/drawing/2014/main" id="{BC4335A7-DCC0-4C97-AC67-5958DA0C1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1212850"/>
            <a:ext cx="61182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
            <a:extLst>
              <a:ext uri="{FF2B5EF4-FFF2-40B4-BE49-F238E27FC236}">
                <a16:creationId xmlns:a16="http://schemas.microsoft.com/office/drawing/2014/main" id="{CE8BF840-C269-44B4-8241-801D8E294E0C}"/>
              </a:ext>
            </a:extLst>
          </p:cNvPr>
          <p:cNvSpPr>
            <a:spLocks noChangeArrowheads="1"/>
          </p:cNvSpPr>
          <p:nvPr/>
        </p:nvSpPr>
        <p:spPr bwMode="auto">
          <a:xfrm>
            <a:off x="1146175" y="6019800"/>
            <a:ext cx="6851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cs typeface="Calibri" panose="020F0502020204030204" pitchFamily="34" charset="0"/>
              </a:rPr>
              <a:t>Đồ thị so sánh nhiệt độ dự báo và thực tế trong 48 giờ</a:t>
            </a:r>
            <a:endParaRPr lang="en-US" altLang="en-US" sz="2400">
              <a:latin typeface="Arial" panose="020B0604020202020204" pitchFamily="34" charset="0"/>
            </a:endParaRPr>
          </a:p>
        </p:txBody>
      </p:sp>
      <p:sp>
        <p:nvSpPr>
          <p:cNvPr id="39941" name="Slide Number Placeholder 2">
            <a:extLst>
              <a:ext uri="{FF2B5EF4-FFF2-40B4-BE49-F238E27FC236}">
                <a16:creationId xmlns:a16="http://schemas.microsoft.com/office/drawing/2014/main" id="{D10545FE-B8A0-4777-B839-6DAC13A1014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3C26B83-51E2-4D9C-A6C3-F7E6465F317A}" type="slidenum">
              <a:rPr lang="en-US" altLang="en-US" sz="1600" smtClean="0">
                <a:latin typeface="Arial" panose="020B0604020202020204" pitchFamily="34" charset="0"/>
              </a:rPr>
              <a:pPr>
                <a:spcBef>
                  <a:spcPct val="0"/>
                </a:spcBef>
                <a:buFontTx/>
                <a:buNone/>
              </a:pPr>
              <a:t>19</a:t>
            </a:fld>
            <a:endParaRPr lang="en-US" altLang="en-US" sz="1600">
              <a:latin typeface="Arial" panose="020B0604020202020204"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F981F9F-0F64-46CD-9811-28930D9FAF1B}"/>
              </a:ext>
            </a:extLst>
          </p:cNvPr>
          <p:cNvSpPr>
            <a:spLocks noGrp="1"/>
          </p:cNvSpPr>
          <p:nvPr>
            <p:ph type="title"/>
          </p:nvPr>
        </p:nvSpPr>
        <p:spPr/>
        <p:txBody>
          <a:bodyPr rtlCol="0">
            <a:normAutofit fontScale="90000"/>
          </a:bodyPr>
          <a:lstStyle/>
          <a:p>
            <a:pPr>
              <a:defRPr/>
            </a:pPr>
            <a:r>
              <a:rPr lang="en-US" altLang="en-US" b="1" dirty="0" err="1">
                <a:solidFill>
                  <a:srgbClr val="3376C7"/>
                </a:solidFill>
                <a:latin typeface="Times New Roman" panose="02020603050405020304" pitchFamily="18" charset="0"/>
                <a:cs typeface="Times New Roman" panose="02020603050405020304" pitchFamily="18" charset="0"/>
              </a:rPr>
              <a:t>Nội</a:t>
            </a:r>
            <a:r>
              <a:rPr lang="en-US" altLang="en-US" b="1" dirty="0">
                <a:solidFill>
                  <a:srgbClr val="3376C7"/>
                </a:solidFill>
                <a:latin typeface="Times New Roman" panose="02020603050405020304" pitchFamily="18" charset="0"/>
                <a:cs typeface="Times New Roman" panose="02020603050405020304" pitchFamily="18" charset="0"/>
              </a:rPr>
              <a:t> dung</a:t>
            </a:r>
            <a:endParaRPr lang="en-US" alt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537A41-93B7-4EBC-B332-274853732405}"/>
              </a:ext>
            </a:extLst>
          </p:cNvPr>
          <p:cNvSpPr>
            <a:spLocks noGrp="1"/>
          </p:cNvSpPr>
          <p:nvPr>
            <p:ph idx="1"/>
          </p:nvPr>
        </p:nvSpPr>
        <p:spPr>
          <a:xfrm>
            <a:off x="685800" y="1157288"/>
            <a:ext cx="8001000" cy="5137150"/>
          </a:xfrm>
        </p:spPr>
        <p:txBody>
          <a:bodyPr rtlCol="0">
            <a:normAutofit/>
          </a:bodyPr>
          <a:lstStyle/>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thuyết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cứng</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defRPr/>
            </a:pPr>
            <a:endParaRPr lang="en-US" dirty="0">
              <a:latin typeface="Times New Roman" panose="02020603050405020304" pitchFamily="18" charset="0"/>
              <a:cs typeface="Times New Roman" panose="02020603050405020304" pitchFamily="18" charset="0"/>
            </a:endParaRPr>
          </a:p>
          <a:p>
            <a:pPr>
              <a:buFont typeface="Arial" charset="0"/>
              <a:buChar char="•"/>
              <a:defRPr/>
            </a:pPr>
            <a:endParaRPr lang="en-US" dirty="0">
              <a:latin typeface="Times New Roman" panose="02020603050405020304" pitchFamily="18" charset="0"/>
              <a:cs typeface="Times New Roman" panose="02020603050405020304" pitchFamily="18" charset="0"/>
            </a:endParaRPr>
          </a:p>
        </p:txBody>
      </p:sp>
      <p:sp>
        <p:nvSpPr>
          <p:cNvPr id="21508" name="Slide Number Placeholder 3">
            <a:extLst>
              <a:ext uri="{FF2B5EF4-FFF2-40B4-BE49-F238E27FC236}">
                <a16:creationId xmlns:a16="http://schemas.microsoft.com/office/drawing/2014/main" id="{9C335645-3FB8-4924-A893-9323C17697B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55B95F1-12C3-4562-B477-0AD67C83C63A}" type="slidenum">
              <a:rPr lang="en-US" altLang="en-US" sz="1600" smtClean="0">
                <a:latin typeface="Arial" panose="020B0604020202020204" pitchFamily="34" charset="0"/>
              </a:rPr>
              <a:pPr>
                <a:spcBef>
                  <a:spcPct val="0"/>
                </a:spcBef>
                <a:buFontTx/>
                <a:buNone/>
              </a:pPr>
              <a:t>2</a:t>
            </a:fld>
            <a:endParaRPr lang="en-US" altLang="en-US" sz="160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40963" name="TextBox 47">
            <a:extLst>
              <a:ext uri="{FF2B5EF4-FFF2-40B4-BE49-F238E27FC236}">
                <a16:creationId xmlns:a16="http://schemas.microsoft.com/office/drawing/2014/main" id="{9FDA617D-9041-4C00-A450-4F549CB6B702}"/>
              </a:ext>
            </a:extLst>
          </p:cNvPr>
          <p:cNvSpPr txBox="1">
            <a:spLocks noChangeArrowheads="1"/>
          </p:cNvSpPr>
          <p:nvPr/>
        </p:nvSpPr>
        <p:spPr bwMode="auto">
          <a:xfrm>
            <a:off x="381000" y="1219200"/>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atin typeface="Times New Roman" panose="02020603050405020304" pitchFamily="18" charset="0"/>
                <a:cs typeface="Times New Roman" panose="02020603050405020304" pitchFamily="18" charset="0"/>
              </a:rPr>
              <a:t>Tính toán dự trên dự báo và đưa ra khuyến nghị</a:t>
            </a:r>
          </a:p>
        </p:txBody>
      </p:sp>
      <p:graphicFrame>
        <p:nvGraphicFramePr>
          <p:cNvPr id="3" name="Table 2">
            <a:extLst>
              <a:ext uri="{FF2B5EF4-FFF2-40B4-BE49-F238E27FC236}">
                <a16:creationId xmlns:a16="http://schemas.microsoft.com/office/drawing/2014/main" id="{85C2F6AA-3217-4C79-916F-E2DDF92C1916}"/>
              </a:ext>
            </a:extLst>
          </p:cNvPr>
          <p:cNvGraphicFramePr>
            <a:graphicFrameLocks noGrp="1"/>
          </p:cNvGraphicFramePr>
          <p:nvPr>
            <p:extLst>
              <p:ext uri="{D42A27DB-BD31-4B8C-83A1-F6EECF244321}">
                <p14:modId xmlns:p14="http://schemas.microsoft.com/office/powerpoint/2010/main" val="4213318552"/>
              </p:ext>
            </p:extLst>
          </p:nvPr>
        </p:nvGraphicFramePr>
        <p:xfrm>
          <a:off x="152400" y="1933575"/>
          <a:ext cx="2667000" cy="4167185"/>
        </p:xfrm>
        <a:graphic>
          <a:graphicData uri="http://schemas.openxmlformats.org/drawingml/2006/table">
            <a:tbl>
              <a:tblPr firstRow="1" firstCol="1" bandRow="1">
                <a:tableStyleId>{5C22544A-7EE6-4342-B048-85BDC9FD1C3A}</a:tableStyleId>
              </a:tblPr>
              <a:tblGrid>
                <a:gridCol w="1438631">
                  <a:extLst>
                    <a:ext uri="{9D8B030D-6E8A-4147-A177-3AD203B41FA5}">
                      <a16:colId xmlns:a16="http://schemas.microsoft.com/office/drawing/2014/main" val="3544288823"/>
                    </a:ext>
                  </a:extLst>
                </a:gridCol>
                <a:gridCol w="1228369">
                  <a:extLst>
                    <a:ext uri="{9D8B030D-6E8A-4147-A177-3AD203B41FA5}">
                      <a16:colId xmlns:a16="http://schemas.microsoft.com/office/drawing/2014/main" val="2463267790"/>
                    </a:ext>
                  </a:extLst>
                </a:gridCol>
              </a:tblGrid>
              <a:tr h="495814">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Nhiệt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cs typeface="Times New Roman" panose="02020603050405020304" pitchFamily="18" charset="0"/>
                        </a:rPr>
                        <a:t> (</a:t>
                      </a:r>
                      <a:r>
                        <a:rPr lang="en-US" sz="1800" baseline="30000" dirty="0" err="1">
                          <a:effectLst/>
                          <a:latin typeface="Times New Roman" panose="02020603050405020304" pitchFamily="18" charset="0"/>
                          <a:cs typeface="Times New Roman" panose="02020603050405020304" pitchFamily="18" charset="0"/>
                        </a:rPr>
                        <a:t>o</a:t>
                      </a:r>
                      <a:r>
                        <a:rPr lang="en-US" sz="1800" dirty="0" err="1">
                          <a:effectLst/>
                          <a:latin typeface="Times New Roman" panose="02020603050405020304" pitchFamily="18" charset="0"/>
                          <a:cs typeface="Times New Roman" panose="02020603050405020304" pitchFamily="18" charset="0"/>
                        </a:rPr>
                        <a:t>C</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Trọng số</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1510693184"/>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t &gt; 40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3605522293"/>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35 &lt; t ≤ 40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2440990055"/>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32 &lt; t ≤ 35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1617803360"/>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30 &lt; t ≤ 32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117206930"/>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26 &lt; t ≤ 30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1906581708"/>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24 &lt; t ≤ 26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1800782211"/>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18 &lt; t ≤ 24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2727717580"/>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13 &lt; t ≤ 18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2220844148"/>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8 &lt; t ≤ 13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3225423170"/>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 &lt; t ≤ 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2345530812"/>
                  </a:ext>
                </a:extLst>
              </a:tr>
              <a:tr h="333761">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t ≤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188889990"/>
                  </a:ext>
                </a:extLst>
              </a:tr>
            </a:tbl>
          </a:graphicData>
        </a:graphic>
      </p:graphicFrame>
      <p:graphicFrame>
        <p:nvGraphicFramePr>
          <p:cNvPr id="5" name="Table 4">
            <a:extLst>
              <a:ext uri="{FF2B5EF4-FFF2-40B4-BE49-F238E27FC236}">
                <a16:creationId xmlns:a16="http://schemas.microsoft.com/office/drawing/2014/main" id="{D590E827-A9A8-4A39-84C1-09219D8089A5}"/>
              </a:ext>
            </a:extLst>
          </p:cNvPr>
          <p:cNvGraphicFramePr>
            <a:graphicFrameLocks noGrp="1" noChangeAspect="1"/>
          </p:cNvGraphicFramePr>
          <p:nvPr>
            <p:extLst>
              <p:ext uri="{D42A27DB-BD31-4B8C-83A1-F6EECF244321}">
                <p14:modId xmlns:p14="http://schemas.microsoft.com/office/powerpoint/2010/main" val="1311028860"/>
              </p:ext>
            </p:extLst>
          </p:nvPr>
        </p:nvGraphicFramePr>
        <p:xfrm>
          <a:off x="2971800" y="1933575"/>
          <a:ext cx="2667000" cy="4167184"/>
        </p:xfrm>
        <a:graphic>
          <a:graphicData uri="http://schemas.openxmlformats.org/drawingml/2006/table">
            <a:tbl>
              <a:tblPr firstRow="1" firstCol="1" bandRow="1">
                <a:tableStyleId>{5C22544A-7EE6-4342-B048-85BDC9FD1C3A}</a:tableStyleId>
              </a:tblPr>
              <a:tblGrid>
                <a:gridCol w="1496121">
                  <a:extLst>
                    <a:ext uri="{9D8B030D-6E8A-4147-A177-3AD203B41FA5}">
                      <a16:colId xmlns:a16="http://schemas.microsoft.com/office/drawing/2014/main" val="2002416714"/>
                    </a:ext>
                  </a:extLst>
                </a:gridCol>
                <a:gridCol w="1170879">
                  <a:extLst>
                    <a:ext uri="{9D8B030D-6E8A-4147-A177-3AD203B41FA5}">
                      <a16:colId xmlns:a16="http://schemas.microsoft.com/office/drawing/2014/main" val="3630737676"/>
                    </a:ext>
                  </a:extLst>
                </a:gridCol>
              </a:tblGrid>
              <a:tr h="496556">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ẩm</a:t>
                      </a: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Trọng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số</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3757973301"/>
                  </a:ext>
                </a:extLst>
              </a:tr>
              <a:tr h="355122">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h &lt; 40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0.5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1731220801"/>
                  </a:ext>
                </a:extLst>
              </a:tr>
              <a:tr h="321942">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40 &lt; h ≤ 50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2001394151"/>
                  </a:ext>
                </a:extLst>
              </a:tr>
              <a:tr h="321925">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50 &lt; h ≤ 55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3862610543"/>
                  </a:ext>
                </a:extLst>
              </a:tr>
              <a:tr h="321925">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55 &lt; h ≤ 60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538024335"/>
                  </a:ext>
                </a:extLst>
              </a:tr>
              <a:tr h="321925">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60 &lt; h ≤ 65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3857044003"/>
                  </a:ext>
                </a:extLst>
              </a:tr>
              <a:tr h="321925">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65 &lt; h ≤ 70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2295473406"/>
                  </a:ext>
                </a:extLst>
              </a:tr>
              <a:tr h="321925">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70 &lt; h ≤ 75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2200328662"/>
                  </a:ext>
                </a:extLst>
              </a:tr>
              <a:tr h="321925">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75 &lt; h ≤ 80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3041087204"/>
                  </a:ext>
                </a:extLst>
              </a:tr>
              <a:tr h="342266">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80 &lt; h ≤ 85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1532173668"/>
                  </a:ext>
                </a:extLst>
              </a:tr>
              <a:tr h="322252">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85 &lt; h ≤ 90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755726374"/>
                  </a:ext>
                </a:extLst>
              </a:tr>
              <a:tr h="397496">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 &gt; 90</a:t>
                      </a:r>
                    </a:p>
                  </a:txBody>
                  <a:tcPr marL="68580" marR="68580"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nchor="ctr"/>
                </a:tc>
                <a:extLst>
                  <a:ext uri="{0D108BD9-81ED-4DB2-BD59-A6C34878D82A}">
                    <a16:rowId xmlns:a16="http://schemas.microsoft.com/office/drawing/2014/main" val="197629862"/>
                  </a:ext>
                </a:extLst>
              </a:tr>
            </a:tbl>
          </a:graphicData>
        </a:graphic>
      </p:graphicFrame>
      <p:graphicFrame>
        <p:nvGraphicFramePr>
          <p:cNvPr id="7" name="Table 6">
            <a:extLst>
              <a:ext uri="{FF2B5EF4-FFF2-40B4-BE49-F238E27FC236}">
                <a16:creationId xmlns:a16="http://schemas.microsoft.com/office/drawing/2014/main" id="{22371972-A964-4D92-974D-77C78DE8803A}"/>
              </a:ext>
            </a:extLst>
          </p:cNvPr>
          <p:cNvGraphicFramePr>
            <a:graphicFrameLocks noGrp="1"/>
          </p:cNvGraphicFramePr>
          <p:nvPr>
            <p:extLst>
              <p:ext uri="{D42A27DB-BD31-4B8C-83A1-F6EECF244321}">
                <p14:modId xmlns:p14="http://schemas.microsoft.com/office/powerpoint/2010/main" val="1520370704"/>
              </p:ext>
            </p:extLst>
          </p:nvPr>
        </p:nvGraphicFramePr>
        <p:xfrm>
          <a:off x="5791200" y="1933575"/>
          <a:ext cx="3200400" cy="2486025"/>
        </p:xfrm>
        <a:graphic>
          <a:graphicData uri="http://schemas.openxmlformats.org/drawingml/2006/table">
            <a:tbl>
              <a:tblPr firstRow="1" firstCol="1" bandRow="1">
                <a:tableStyleId>{5C22544A-7EE6-4342-B048-85BDC9FD1C3A}</a:tableStyleId>
              </a:tblPr>
              <a:tblGrid>
                <a:gridCol w="1920240">
                  <a:extLst>
                    <a:ext uri="{9D8B030D-6E8A-4147-A177-3AD203B41FA5}">
                      <a16:colId xmlns:a16="http://schemas.microsoft.com/office/drawing/2014/main" val="2499734075"/>
                    </a:ext>
                  </a:extLst>
                </a:gridCol>
                <a:gridCol w="1280160">
                  <a:extLst>
                    <a:ext uri="{9D8B030D-6E8A-4147-A177-3AD203B41FA5}">
                      <a16:colId xmlns:a16="http://schemas.microsoft.com/office/drawing/2014/main" val="2959370029"/>
                    </a:ext>
                  </a:extLst>
                </a:gridCol>
              </a:tblGrid>
              <a:tr h="602273">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Ánh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sáng</a:t>
                      </a:r>
                      <a:r>
                        <a:rPr lang="en-US" sz="1800" dirty="0">
                          <a:effectLst/>
                          <a:latin typeface="Times New Roman" panose="02020603050405020304" pitchFamily="18" charset="0"/>
                          <a:cs typeface="Times New Roman" panose="02020603050405020304" pitchFamily="18" charset="0"/>
                        </a:rPr>
                        <a:t> (W/m</a:t>
                      </a:r>
                      <a:r>
                        <a:rPr lang="en-US" sz="1800" baseline="30000" dirty="0">
                          <a:effectLst/>
                          <a:latin typeface="Times New Roman" panose="02020603050405020304" pitchFamily="18" charset="0"/>
                          <a:cs typeface="Times New Roman" panose="02020603050405020304" pitchFamily="18" charset="0"/>
                        </a:rPr>
                        <a:t>2</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đoán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extLst>
                  <a:ext uri="{0D108BD9-81ED-4DB2-BD59-A6C34878D82A}">
                    <a16:rowId xmlns:a16="http://schemas.microsoft.com/office/drawing/2014/main" val="3937541973"/>
                  </a:ext>
                </a:extLst>
              </a:tr>
              <a:tr h="470938">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s ≤ 50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Trời tối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extLst>
                  <a:ext uri="{0D108BD9-81ED-4DB2-BD59-A6C34878D82A}">
                    <a16:rowId xmlns:a16="http://schemas.microsoft.com/office/drawing/2014/main" val="1563851468"/>
                  </a:ext>
                </a:extLst>
              </a:tr>
              <a:tr h="470938">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50 &lt; s ≤ 250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Nắng nhẹ</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extLst>
                  <a:ext uri="{0D108BD9-81ED-4DB2-BD59-A6C34878D82A}">
                    <a16:rowId xmlns:a16="http://schemas.microsoft.com/office/drawing/2014/main" val="946193620"/>
                  </a:ext>
                </a:extLst>
              </a:tr>
              <a:tr h="470938">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250 &lt; s ≤ 500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Trời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nắng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extLst>
                  <a:ext uri="{0D108BD9-81ED-4DB2-BD59-A6C34878D82A}">
                    <a16:rowId xmlns:a16="http://schemas.microsoft.com/office/drawing/2014/main" val="1233385160"/>
                  </a:ext>
                </a:extLst>
              </a:tr>
              <a:tr h="470938">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s &gt; 500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Nắng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gắt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3" marB="0" anchor="ctr"/>
                </a:tc>
                <a:extLst>
                  <a:ext uri="{0D108BD9-81ED-4DB2-BD59-A6C34878D82A}">
                    <a16:rowId xmlns:a16="http://schemas.microsoft.com/office/drawing/2014/main" val="3859088230"/>
                  </a:ext>
                </a:extLst>
              </a:tr>
            </a:tbl>
          </a:graphicData>
        </a:graphic>
      </p:graphicFrame>
      <p:sp>
        <p:nvSpPr>
          <p:cNvPr id="41066" name="Slide Number Placeholder 3">
            <a:extLst>
              <a:ext uri="{FF2B5EF4-FFF2-40B4-BE49-F238E27FC236}">
                <a16:creationId xmlns:a16="http://schemas.microsoft.com/office/drawing/2014/main" id="{A891E89A-4733-4409-97C2-AE7B1EED68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A5E100-200F-4832-AEAB-45F1E67D8C05}" type="slidenum">
              <a:rPr lang="en-US" altLang="en-US" sz="1600" smtClean="0">
                <a:latin typeface="Arial" panose="020B0604020202020204" pitchFamily="34" charset="0"/>
              </a:rPr>
              <a:pPr>
                <a:spcBef>
                  <a:spcPct val="0"/>
                </a:spcBef>
                <a:buFontTx/>
                <a:buNone/>
              </a:pPr>
              <a:t>20</a:t>
            </a:fld>
            <a:endParaRPr lang="en-US" altLang="en-US" sz="1600">
              <a:latin typeface="Arial" panose="020B0604020202020204"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3E773A4-079E-4C40-BE0A-E587F2B0E978}"/>
              </a:ext>
            </a:extLst>
          </p:cNvPr>
          <p:cNvGraphicFramePr>
            <a:graphicFrameLocks noGrp="1"/>
          </p:cNvGraphicFramePr>
          <p:nvPr/>
        </p:nvGraphicFramePr>
        <p:xfrm>
          <a:off x="76200" y="1676400"/>
          <a:ext cx="8991599" cy="4714872"/>
        </p:xfrm>
        <a:graphic>
          <a:graphicData uri="http://schemas.openxmlformats.org/drawingml/2006/table">
            <a:tbl>
              <a:tblPr firstRow="1" firstCol="1" bandRow="1">
                <a:tableStyleId>{5C22544A-7EE6-4342-B048-85BDC9FD1C3A}</a:tableStyleId>
              </a:tblPr>
              <a:tblGrid>
                <a:gridCol w="533400">
                  <a:extLst>
                    <a:ext uri="{9D8B030D-6E8A-4147-A177-3AD203B41FA5}">
                      <a16:colId xmlns:a16="http://schemas.microsoft.com/office/drawing/2014/main" val="985969101"/>
                    </a:ext>
                  </a:extLst>
                </a:gridCol>
                <a:gridCol w="1295400">
                  <a:extLst>
                    <a:ext uri="{9D8B030D-6E8A-4147-A177-3AD203B41FA5}">
                      <a16:colId xmlns:a16="http://schemas.microsoft.com/office/drawing/2014/main" val="3500290556"/>
                    </a:ext>
                  </a:extLst>
                </a:gridCol>
                <a:gridCol w="1143000">
                  <a:extLst>
                    <a:ext uri="{9D8B030D-6E8A-4147-A177-3AD203B41FA5}">
                      <a16:colId xmlns:a16="http://schemas.microsoft.com/office/drawing/2014/main" val="257619984"/>
                    </a:ext>
                  </a:extLst>
                </a:gridCol>
                <a:gridCol w="1524000">
                  <a:extLst>
                    <a:ext uri="{9D8B030D-6E8A-4147-A177-3AD203B41FA5}">
                      <a16:colId xmlns:a16="http://schemas.microsoft.com/office/drawing/2014/main" val="3509504215"/>
                    </a:ext>
                  </a:extLst>
                </a:gridCol>
                <a:gridCol w="1371600">
                  <a:extLst>
                    <a:ext uri="{9D8B030D-6E8A-4147-A177-3AD203B41FA5}">
                      <a16:colId xmlns:a16="http://schemas.microsoft.com/office/drawing/2014/main" val="756369666"/>
                    </a:ext>
                  </a:extLst>
                </a:gridCol>
                <a:gridCol w="1004127">
                  <a:extLst>
                    <a:ext uri="{9D8B030D-6E8A-4147-A177-3AD203B41FA5}">
                      <a16:colId xmlns:a16="http://schemas.microsoft.com/office/drawing/2014/main" val="2179540357"/>
                    </a:ext>
                  </a:extLst>
                </a:gridCol>
                <a:gridCol w="1060036">
                  <a:extLst>
                    <a:ext uri="{9D8B030D-6E8A-4147-A177-3AD203B41FA5}">
                      <a16:colId xmlns:a16="http://schemas.microsoft.com/office/drawing/2014/main" val="521022652"/>
                    </a:ext>
                  </a:extLst>
                </a:gridCol>
                <a:gridCol w="1060036">
                  <a:extLst>
                    <a:ext uri="{9D8B030D-6E8A-4147-A177-3AD203B41FA5}">
                      <a16:colId xmlns:a16="http://schemas.microsoft.com/office/drawing/2014/main" val="1496222754"/>
                    </a:ext>
                  </a:extLst>
                </a:gridCol>
              </a:tblGrid>
              <a:tr h="662007">
                <a:tc>
                  <a:txBody>
                    <a:bodyPr/>
                    <a:lstStyle/>
                    <a:p>
                      <a:pPr marL="0" marR="0" algn="ctr">
                        <a:lnSpc>
                          <a:spcPct val="1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Giờ</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Nhiệt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đoán</a:t>
                      </a:r>
                      <a:r>
                        <a:rPr lang="en-US" sz="1800" dirty="0">
                          <a:effectLst/>
                          <a:latin typeface="Times New Roman" panose="02020603050405020304" pitchFamily="18" charset="0"/>
                          <a:cs typeface="Times New Roman" panose="02020603050405020304" pitchFamily="18" charset="0"/>
                        </a:rPr>
                        <a:t> (</a:t>
                      </a:r>
                      <a:r>
                        <a:rPr lang="en-US" sz="1800" baseline="30000" dirty="0" err="1">
                          <a:effectLst/>
                          <a:latin typeface="Times New Roman" panose="02020603050405020304" pitchFamily="18" charset="0"/>
                          <a:cs typeface="Times New Roman" panose="02020603050405020304" pitchFamily="18" charset="0"/>
                        </a:rPr>
                        <a:t>o</a:t>
                      </a:r>
                      <a:r>
                        <a:rPr lang="en-US" sz="1800" dirty="0" err="1">
                          <a:effectLst/>
                          <a:latin typeface="Times New Roman" panose="02020603050405020304" pitchFamily="18" charset="0"/>
                          <a:cs typeface="Times New Roman" panose="02020603050405020304" pitchFamily="18" charset="0"/>
                        </a:rPr>
                        <a:t>C</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mn-ea"/>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ẩm</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đoán</a:t>
                      </a: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Ánh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sáng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đoán</a:t>
                      </a:r>
                      <a:r>
                        <a:rPr lang="en-US" sz="1800" dirty="0">
                          <a:effectLst/>
                          <a:latin typeface="Times New Roman" panose="02020603050405020304" pitchFamily="18" charset="0"/>
                          <a:cs typeface="Times New Roman" panose="02020603050405020304" pitchFamily="18" charset="0"/>
                        </a:rPr>
                        <a:t> (W/m</a:t>
                      </a:r>
                      <a:r>
                        <a:rPr lang="en-US" sz="1800" baseline="30000" dirty="0">
                          <a:effectLst/>
                          <a:latin typeface="Times New Roman" panose="02020603050405020304" pitchFamily="18" charset="0"/>
                          <a:cs typeface="Times New Roman" panose="02020603050405020304" pitchFamily="18" charset="0"/>
                        </a:rPr>
                        <a:t>2</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L</a:t>
                      </a:r>
                      <a:r>
                        <a:rPr lang="vi-VN" sz="1800" dirty="0">
                          <a:effectLst/>
                          <a:latin typeface="Times New Roman" panose="02020603050405020304" pitchFamily="18" charset="0"/>
                          <a:cs typeface="Times New Roman" panose="02020603050405020304" pitchFamily="18" charset="0"/>
                        </a:rPr>
                        <a:t>ư</a:t>
                      </a:r>
                      <a:r>
                        <a:rPr lang="en-US" sz="1800" dirty="0" err="1">
                          <a:effectLst/>
                          <a:latin typeface="Times New Roman" panose="02020603050405020304" pitchFamily="18" charset="0"/>
                          <a:cs typeface="Times New Roman" panose="02020603050405020304" pitchFamily="18" charset="0"/>
                        </a:rPr>
                        <a:t>ợng</a:t>
                      </a:r>
                      <a:r>
                        <a:rPr lang="en-US" sz="1800" dirty="0">
                          <a:effectLst/>
                          <a:latin typeface="Times New Roman" panose="02020603050405020304" pitchFamily="18" charset="0"/>
                          <a:cs typeface="Times New Roman" panose="02020603050405020304" pitchFamily="18" charset="0"/>
                        </a:rPr>
                        <a:t> n</a:t>
                      </a:r>
                      <a:r>
                        <a:rPr lang="vi-VN" sz="1800" dirty="0">
                          <a:effectLst/>
                          <a:latin typeface="Times New Roman" panose="02020603050405020304" pitchFamily="18" charset="0"/>
                          <a:cs typeface="Times New Roman" panose="02020603050405020304" pitchFamily="18" charset="0"/>
                        </a:rPr>
                        <a:t>ư</a:t>
                      </a:r>
                      <a:r>
                        <a:rPr lang="en-US" sz="1800" dirty="0" err="1">
                          <a:effectLst/>
                          <a:latin typeface="Times New Roman" panose="02020603050405020304" pitchFamily="18" charset="0"/>
                          <a:cs typeface="Times New Roman" panose="02020603050405020304" pitchFamily="18" charset="0"/>
                        </a:rPr>
                        <a:t>ớc</a:t>
                      </a:r>
                      <a:r>
                        <a:rPr lang="en-US" sz="1800" dirty="0">
                          <a:effectLst/>
                          <a:latin typeface="Times New Roman" panose="02020603050405020304" pitchFamily="18" charset="0"/>
                          <a:cs typeface="Times New Roman" panose="02020603050405020304" pitchFamily="18" charset="0"/>
                        </a:rPr>
                        <a:t> t</a:t>
                      </a:r>
                      <a:r>
                        <a:rPr lang="vi-VN" sz="1800" dirty="0">
                          <a:effectLst/>
                          <a:latin typeface="Times New Roman" panose="02020603050405020304" pitchFamily="18" charset="0"/>
                          <a:cs typeface="Times New Roman" panose="02020603050405020304" pitchFamily="18" charset="0"/>
                        </a:rPr>
                        <a:t>ư</a:t>
                      </a:r>
                      <a:r>
                        <a:rPr lang="en-US" sz="1800" dirty="0" err="1">
                          <a:effectLst/>
                          <a:latin typeface="Times New Roman" panose="02020603050405020304" pitchFamily="18" charset="0"/>
                          <a:cs typeface="Times New Roman" panose="02020603050405020304" pitchFamily="18" charset="0"/>
                        </a:rPr>
                        <a:t>ới</a:t>
                      </a: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đoán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nắng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Trọng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số</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nhiệt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độ</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Trọng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số</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ẩm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1919697946"/>
                  </a:ext>
                </a:extLst>
              </a:tr>
              <a:tr h="304813">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25.6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82.8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trời tối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668797284"/>
                  </a:ext>
                </a:extLst>
              </a:tr>
              <a:tr h="327042">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25.1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83.1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trời tối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4293202708"/>
                  </a:ext>
                </a:extLst>
              </a:tr>
              <a:tr h="342101">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24.6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86.5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1.59482491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trời tối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1335317539"/>
                  </a:ext>
                </a:extLst>
              </a:tr>
              <a:tr h="342101">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23.9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89.9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7.355950356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75</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trời tối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1725886077"/>
                  </a:ext>
                </a:extLst>
              </a:tr>
              <a:tr h="342101">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23.4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90.5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14.64730263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50</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trời tối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630730839"/>
                  </a:ext>
                </a:extLst>
              </a:tr>
              <a:tr h="342101">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23.2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91.7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25.78609085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50</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trời tối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1644542256"/>
                  </a:ext>
                </a:extLst>
              </a:tr>
              <a:tr h="342101">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25.6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76.5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79.7671051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8196" marR="48196" marT="8218" marB="0" anchor="ctr"/>
                </a:tc>
                <a:tc>
                  <a:txBody>
                    <a:bodyPr/>
                    <a:lstStyle/>
                    <a:p>
                      <a:pPr marL="0" marR="0" algn="ctr">
                        <a:lnSpc>
                          <a:spcPct val="1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nắng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nhẹ</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1477027461"/>
                  </a:ext>
                </a:extLst>
              </a:tr>
              <a:tr h="342101">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26.2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75.2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130.3968964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nắng nhẹ</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3935326472"/>
                  </a:ext>
                </a:extLst>
              </a:tr>
              <a:tr h="342101">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28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64.2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458.3119507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trời nắng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3195285249"/>
                  </a:ext>
                </a:extLst>
              </a:tr>
              <a:tr h="342101">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30.8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679.1079712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nắng gắt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1685124784"/>
                  </a:ext>
                </a:extLst>
              </a:tr>
              <a:tr h="342101">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33.4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37.3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852.4689941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nắng gắt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0.5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4036663896"/>
                  </a:ext>
                </a:extLst>
              </a:tr>
              <a:tr h="342101">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34.9</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29.6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a:effectLst/>
                          <a:latin typeface="Times New Roman" panose="02020603050405020304" pitchFamily="18" charset="0"/>
                          <a:cs typeface="Times New Roman" panose="02020603050405020304" pitchFamily="18" charset="0"/>
                        </a:rPr>
                        <a:t>450.8434448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8196" marR="48196" marT="8218" marB="0" anchor="ctr"/>
                </a:tc>
                <a:tc>
                  <a:txBody>
                    <a:bodyPr/>
                    <a:lstStyle/>
                    <a:p>
                      <a:pPr marL="0" marR="0" algn="ctr">
                        <a:lnSpc>
                          <a:spcPct val="1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trời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nắng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tc>
                  <a:txBody>
                    <a:bodyPr/>
                    <a:lstStyle/>
                    <a:p>
                      <a:pPr marL="0" marR="0" algn="ctr">
                        <a:lnSpc>
                          <a:spcPct val="1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0.5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8196" marR="48196" marT="8218" marB="0" anchor="ctr"/>
                </a:tc>
                <a:extLst>
                  <a:ext uri="{0D108BD9-81ED-4DB2-BD59-A6C34878D82A}">
                    <a16:rowId xmlns:a16="http://schemas.microsoft.com/office/drawing/2014/main" val="385760639"/>
                  </a:ext>
                </a:extLst>
              </a:tr>
            </a:tbl>
          </a:graphicData>
        </a:graphic>
      </p:graphicFrame>
      <p:sp>
        <p:nvSpPr>
          <p:cNvPr id="42115" name="Rectangle 3">
            <a:extLst>
              <a:ext uri="{FF2B5EF4-FFF2-40B4-BE49-F238E27FC236}">
                <a16:creationId xmlns:a16="http://schemas.microsoft.com/office/drawing/2014/main" id="{4F113938-56EA-424E-84D3-46D3A297DE40}"/>
              </a:ext>
            </a:extLst>
          </p:cNvPr>
          <p:cNvSpPr>
            <a:spLocks noChangeArrowheads="1"/>
          </p:cNvSpPr>
          <p:nvPr/>
        </p:nvSpPr>
        <p:spPr bwMode="auto">
          <a:xfrm>
            <a:off x="2284413" y="1177925"/>
            <a:ext cx="4575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cs typeface="Calibri" panose="020F0502020204030204" pitchFamily="34" charset="0"/>
              </a:rPr>
              <a:t>Tổng hợp dữ liệu và kết quả dự báo</a:t>
            </a:r>
            <a:endParaRPr lang="en-US" altLang="en-US" sz="2400">
              <a:latin typeface="Arial" panose="020B0604020202020204" pitchFamily="34" charset="0"/>
            </a:endParaRPr>
          </a:p>
        </p:txBody>
      </p:sp>
      <p:sp>
        <p:nvSpPr>
          <p:cNvPr id="42116" name="Slide Number Placeholder 3">
            <a:extLst>
              <a:ext uri="{FF2B5EF4-FFF2-40B4-BE49-F238E27FC236}">
                <a16:creationId xmlns:a16="http://schemas.microsoft.com/office/drawing/2014/main" id="{DB7BD38B-5CA8-44A8-99E7-952757CDD7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3B64536-C2A2-4C77-8F46-61BA2E2C8E0B}" type="slidenum">
              <a:rPr lang="en-US" altLang="en-US" sz="1600" smtClean="0">
                <a:latin typeface="Arial" panose="020B0604020202020204" pitchFamily="34" charset="0"/>
              </a:rPr>
              <a:pPr>
                <a:spcBef>
                  <a:spcPct val="0"/>
                </a:spcBef>
                <a:buFontTx/>
                <a:buNone/>
              </a:pPr>
              <a:t>21</a:t>
            </a:fld>
            <a:endParaRPr lang="en-US" altLang="en-US" sz="1600">
              <a:latin typeface="Arial" panose="020B060402020202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43011" name="TextBox 47">
            <a:extLst>
              <a:ext uri="{FF2B5EF4-FFF2-40B4-BE49-F238E27FC236}">
                <a16:creationId xmlns:a16="http://schemas.microsoft.com/office/drawing/2014/main" id="{F9B51EC0-D41D-4BCD-83A6-E1C541B8DE17}"/>
              </a:ext>
            </a:extLst>
          </p:cNvPr>
          <p:cNvSpPr txBox="1">
            <a:spLocks noChangeArrowheads="1"/>
          </p:cNvSpPr>
          <p:nvPr/>
        </p:nvSpPr>
        <p:spPr bwMode="auto">
          <a:xfrm>
            <a:off x="381000" y="1143000"/>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r>
              <a:rPr lang="en-US" altLang="en-US" sz="2400" b="1">
                <a:latin typeface="Times New Roman" panose="02020603050405020304" pitchFamily="18" charset="0"/>
                <a:cs typeface="Times New Roman" panose="02020603050405020304" pitchFamily="18" charset="0"/>
              </a:rPr>
              <a:t>b. Xây dựng chương trình cho phần cứng</a:t>
            </a:r>
          </a:p>
        </p:txBody>
      </p:sp>
      <p:pic>
        <p:nvPicPr>
          <p:cNvPr id="43012" name="Picture 2">
            <a:extLst>
              <a:ext uri="{FF2B5EF4-FFF2-40B4-BE49-F238E27FC236}">
                <a16:creationId xmlns:a16="http://schemas.microsoft.com/office/drawing/2014/main" id="{5C01B0CC-4C68-40B7-983C-0F9285D18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784350"/>
            <a:ext cx="4335463"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4">
            <a:extLst>
              <a:ext uri="{FF2B5EF4-FFF2-40B4-BE49-F238E27FC236}">
                <a16:creationId xmlns:a16="http://schemas.microsoft.com/office/drawing/2014/main" id="{22CF20E2-D924-4AE0-8F50-C5C89AD12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895475"/>
            <a:ext cx="33528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1">
            <a:extLst>
              <a:ext uri="{FF2B5EF4-FFF2-40B4-BE49-F238E27FC236}">
                <a16:creationId xmlns:a16="http://schemas.microsoft.com/office/drawing/2014/main" id="{F0675ECA-342D-4584-9260-B02CB82B3F8F}"/>
              </a:ext>
            </a:extLst>
          </p:cNvPr>
          <p:cNvSpPr txBox="1">
            <a:spLocks noChangeArrowheads="1"/>
          </p:cNvSpPr>
          <p:nvPr/>
        </p:nvSpPr>
        <p:spPr bwMode="auto">
          <a:xfrm>
            <a:off x="5638800" y="5299075"/>
            <a:ext cx="2590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Times New Roman" panose="02020603050405020304" pitchFamily="18" charset="0"/>
                <a:cs typeface="Times New Roman" panose="02020603050405020304" pitchFamily="18" charset="0"/>
              </a:rPr>
              <a:t>Các ch</a:t>
            </a:r>
            <a:r>
              <a:rPr lang="vi-VN" altLang="en-US" sz="2400">
                <a:latin typeface="Times New Roman" panose="02020603050405020304" pitchFamily="18" charset="0"/>
                <a:cs typeface="Times New Roman" panose="02020603050405020304" pitchFamily="18" charset="0"/>
              </a:rPr>
              <a:t>ư</a:t>
            </a:r>
            <a:r>
              <a:rPr lang="en-US" altLang="en-US" sz="2400">
                <a:latin typeface="Times New Roman" panose="02020603050405020304" pitchFamily="18" charset="0"/>
                <a:cs typeface="Times New Roman" panose="02020603050405020304" pitchFamily="18" charset="0"/>
              </a:rPr>
              <a:t>ơng trình con trong Tiva C</a:t>
            </a:r>
          </a:p>
        </p:txBody>
      </p:sp>
      <p:sp>
        <p:nvSpPr>
          <p:cNvPr id="43015" name="Slide Number Placeholder 1">
            <a:extLst>
              <a:ext uri="{FF2B5EF4-FFF2-40B4-BE49-F238E27FC236}">
                <a16:creationId xmlns:a16="http://schemas.microsoft.com/office/drawing/2014/main" id="{8C8102A6-341F-49EA-9385-7FDB4477193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93C835-9D27-4E64-97EA-AA422B800AC9}" type="slidenum">
              <a:rPr lang="en-US" altLang="en-US" sz="1600" smtClean="0">
                <a:latin typeface="Arial" panose="020B0604020202020204" pitchFamily="34" charset="0"/>
              </a:rPr>
              <a:pPr>
                <a:spcBef>
                  <a:spcPct val="0"/>
                </a:spcBef>
                <a:buFontTx/>
                <a:buNone/>
              </a:pPr>
              <a:t>22</a:t>
            </a:fld>
            <a:endParaRPr lang="en-US" altLang="en-US" sz="1600">
              <a:latin typeface="Arial" panose="020B0604020202020204" pitchFamily="3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44035" name="TextBox 9">
            <a:extLst>
              <a:ext uri="{FF2B5EF4-FFF2-40B4-BE49-F238E27FC236}">
                <a16:creationId xmlns:a16="http://schemas.microsoft.com/office/drawing/2014/main" id="{C9C37363-E271-4D6C-A830-D79E053C60EE}"/>
              </a:ext>
            </a:extLst>
          </p:cNvPr>
          <p:cNvSpPr txBox="1">
            <a:spLocks noChangeArrowheads="1"/>
          </p:cNvSpPr>
          <p:nvPr/>
        </p:nvSpPr>
        <p:spPr bwMode="auto">
          <a:xfrm>
            <a:off x="1770063" y="6230938"/>
            <a:ext cx="5603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atin typeface="Times New Roman" panose="02020603050405020304" pitchFamily="18" charset="0"/>
                <a:cs typeface="Times New Roman" panose="02020603050405020304" pitchFamily="18" charset="0"/>
              </a:rPr>
              <a:t>Ch</a:t>
            </a:r>
            <a:r>
              <a:rPr lang="vi-VN" altLang="en-US" sz="2400">
                <a:latin typeface="Times New Roman" panose="02020603050405020304" pitchFamily="18" charset="0"/>
                <a:cs typeface="Times New Roman" panose="02020603050405020304" pitchFamily="18" charset="0"/>
              </a:rPr>
              <a:t>ư</a:t>
            </a:r>
            <a:r>
              <a:rPr lang="en-US" altLang="en-US" sz="2400">
                <a:latin typeface="Times New Roman" panose="02020603050405020304" pitchFamily="18" charset="0"/>
                <a:cs typeface="Times New Roman" panose="02020603050405020304" pitchFamily="18" charset="0"/>
              </a:rPr>
              <a:t>ơng trình điều khiển thiết bị của ESP32</a:t>
            </a:r>
          </a:p>
        </p:txBody>
      </p:sp>
      <p:pic>
        <p:nvPicPr>
          <p:cNvPr id="44036" name="Picture 13">
            <a:extLst>
              <a:ext uri="{FF2B5EF4-FFF2-40B4-BE49-F238E27FC236}">
                <a16:creationId xmlns:a16="http://schemas.microsoft.com/office/drawing/2014/main" id="{2F2B06E7-5E1E-401D-98A1-5C91FD534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38" y="1182688"/>
            <a:ext cx="4962525"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Slide Number Placeholder 1">
            <a:extLst>
              <a:ext uri="{FF2B5EF4-FFF2-40B4-BE49-F238E27FC236}">
                <a16:creationId xmlns:a16="http://schemas.microsoft.com/office/drawing/2014/main" id="{D9464B6E-1367-4C3C-9FE0-5D9099D7F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5156A03-2570-4A54-B730-1F7DC4F9E6E8}" type="slidenum">
              <a:rPr lang="en-US" altLang="en-US" sz="1600" smtClean="0">
                <a:latin typeface="Arial" panose="020B0604020202020204" pitchFamily="34" charset="0"/>
              </a:rPr>
              <a:pPr>
                <a:spcBef>
                  <a:spcPct val="0"/>
                </a:spcBef>
                <a:buFontTx/>
                <a:buNone/>
              </a:pPr>
              <a:t>23</a:t>
            </a:fld>
            <a:endParaRPr lang="en-US" altLang="en-US" sz="1600">
              <a:latin typeface="Arial" panose="020B0604020202020204"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45059" name="TextBox 47">
            <a:extLst>
              <a:ext uri="{FF2B5EF4-FFF2-40B4-BE49-F238E27FC236}">
                <a16:creationId xmlns:a16="http://schemas.microsoft.com/office/drawing/2014/main" id="{CFD472E7-C74E-4940-9F43-CD3AB33D6707}"/>
              </a:ext>
            </a:extLst>
          </p:cNvPr>
          <p:cNvSpPr txBox="1">
            <a:spLocks noChangeArrowheads="1"/>
          </p:cNvSpPr>
          <p:nvPr/>
        </p:nvSpPr>
        <p:spPr bwMode="auto">
          <a:xfrm>
            <a:off x="381000" y="1143000"/>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r>
              <a:rPr lang="en-US" altLang="en-US" sz="2400" b="1">
                <a:latin typeface="Times New Roman" panose="02020603050405020304" pitchFamily="18" charset="0"/>
                <a:cs typeface="Times New Roman" panose="02020603050405020304" pitchFamily="18" charset="0"/>
              </a:rPr>
              <a:t>c. Xây dựng Website</a:t>
            </a:r>
          </a:p>
        </p:txBody>
      </p:sp>
      <p:pic>
        <p:nvPicPr>
          <p:cNvPr id="45060" name="Picture 6">
            <a:extLst>
              <a:ext uri="{FF2B5EF4-FFF2-40B4-BE49-F238E27FC236}">
                <a16:creationId xmlns:a16="http://schemas.microsoft.com/office/drawing/2014/main" id="{96E5411E-F142-4F41-AB47-6A59DF0CA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538" y="1824038"/>
            <a:ext cx="638492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3">
            <a:extLst>
              <a:ext uri="{FF2B5EF4-FFF2-40B4-BE49-F238E27FC236}">
                <a16:creationId xmlns:a16="http://schemas.microsoft.com/office/drawing/2014/main" id="{6FBCF51E-F858-42DA-92DA-C2920A5F0933}"/>
              </a:ext>
            </a:extLst>
          </p:cNvPr>
          <p:cNvSpPr>
            <a:spLocks noChangeArrowheads="1"/>
          </p:cNvSpPr>
          <p:nvPr/>
        </p:nvSpPr>
        <p:spPr bwMode="auto">
          <a:xfrm>
            <a:off x="1847850" y="6107113"/>
            <a:ext cx="5448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Times New Roman" panose="02020603050405020304" pitchFamily="18" charset="0"/>
                <a:cs typeface="Calibri" panose="020F0502020204030204" pitchFamily="34" charset="0"/>
              </a:rPr>
              <a:t>Sơ đồ giao tiếp giữa phần cứng và Website</a:t>
            </a:r>
            <a:endParaRPr lang="en-US" altLang="en-US" sz="2400">
              <a:latin typeface="Arial" panose="020B0604020202020204" pitchFamily="34" charset="0"/>
            </a:endParaRPr>
          </a:p>
        </p:txBody>
      </p:sp>
      <p:sp>
        <p:nvSpPr>
          <p:cNvPr id="45062" name="Slide Number Placeholder 1">
            <a:extLst>
              <a:ext uri="{FF2B5EF4-FFF2-40B4-BE49-F238E27FC236}">
                <a16:creationId xmlns:a16="http://schemas.microsoft.com/office/drawing/2014/main" id="{C570880A-D397-485F-B428-65639FA6996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E6B386-2E2B-4925-B504-5A8F6E25A1BF}" type="slidenum">
              <a:rPr lang="en-US" altLang="en-US" sz="1600" smtClean="0">
                <a:latin typeface="Arial" panose="020B0604020202020204" pitchFamily="34" charset="0"/>
              </a:rPr>
              <a:pPr>
                <a:spcBef>
                  <a:spcPct val="0"/>
                </a:spcBef>
                <a:buFontTx/>
                <a:buNone/>
              </a:pPr>
              <a:t>24</a:t>
            </a:fld>
            <a:endParaRPr lang="en-US" altLang="en-US" sz="1600">
              <a:latin typeface="Arial" panose="020B0604020202020204"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pic>
        <p:nvPicPr>
          <p:cNvPr id="46083" name="Picture 7">
            <a:extLst>
              <a:ext uri="{FF2B5EF4-FFF2-40B4-BE49-F238E27FC236}">
                <a16:creationId xmlns:a16="http://schemas.microsoft.com/office/drawing/2014/main" id="{AAE1FDD0-1338-47F5-B2E7-2CA289DD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752600"/>
            <a:ext cx="8458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1">
            <a:extLst>
              <a:ext uri="{FF2B5EF4-FFF2-40B4-BE49-F238E27FC236}">
                <a16:creationId xmlns:a16="http://schemas.microsoft.com/office/drawing/2014/main" id="{F4276EE7-FB45-41D7-B883-85EC9FEC606E}"/>
              </a:ext>
            </a:extLst>
          </p:cNvPr>
          <p:cNvSpPr>
            <a:spLocks noChangeArrowheads="1"/>
          </p:cNvSpPr>
          <p:nvPr/>
        </p:nvSpPr>
        <p:spPr bwMode="auto">
          <a:xfrm>
            <a:off x="2578100" y="5894388"/>
            <a:ext cx="398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Times New Roman" panose="02020603050405020304" pitchFamily="18" charset="0"/>
                <a:cs typeface="Calibri" panose="020F0502020204030204" pitchFamily="34" charset="0"/>
              </a:rPr>
              <a:t>Quản lý cơ sở dữ liệu được tạo</a:t>
            </a:r>
            <a:endParaRPr lang="en-US" altLang="en-US" sz="2400">
              <a:latin typeface="Arial" panose="020B0604020202020204" pitchFamily="34" charset="0"/>
            </a:endParaRPr>
          </a:p>
        </p:txBody>
      </p:sp>
      <p:sp>
        <p:nvSpPr>
          <p:cNvPr id="46085" name="Slide Number Placeholder 1">
            <a:extLst>
              <a:ext uri="{FF2B5EF4-FFF2-40B4-BE49-F238E27FC236}">
                <a16:creationId xmlns:a16="http://schemas.microsoft.com/office/drawing/2014/main" id="{E2A69A7D-F8D7-4CB3-876C-224D5BA608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85114A-79A9-46F0-AB32-2BB734D563AE}" type="slidenum">
              <a:rPr lang="en-US" altLang="en-US" sz="1600" smtClean="0">
                <a:latin typeface="Arial" panose="020B0604020202020204" pitchFamily="34" charset="0"/>
              </a:rPr>
              <a:pPr>
                <a:spcBef>
                  <a:spcPct val="0"/>
                </a:spcBef>
                <a:buFontTx/>
                <a:buNone/>
              </a:pPr>
              <a:t>25</a:t>
            </a:fld>
            <a:endParaRPr lang="en-US" altLang="en-US" sz="1600">
              <a:latin typeface="Arial" panose="020B0604020202020204" pitchFamily="34"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pic>
        <p:nvPicPr>
          <p:cNvPr id="47107" name="Picture 5">
            <a:extLst>
              <a:ext uri="{FF2B5EF4-FFF2-40B4-BE49-F238E27FC236}">
                <a16:creationId xmlns:a16="http://schemas.microsoft.com/office/drawing/2014/main" id="{8E71CE10-D9BE-452C-9B5A-2890EA129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057400"/>
            <a:ext cx="8763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1">
            <a:extLst>
              <a:ext uri="{FF2B5EF4-FFF2-40B4-BE49-F238E27FC236}">
                <a16:creationId xmlns:a16="http://schemas.microsoft.com/office/drawing/2014/main" id="{ED6870FD-0056-418E-864C-BF552D744AEB}"/>
              </a:ext>
            </a:extLst>
          </p:cNvPr>
          <p:cNvSpPr>
            <a:spLocks noChangeArrowheads="1"/>
          </p:cNvSpPr>
          <p:nvPr/>
        </p:nvSpPr>
        <p:spPr bwMode="auto">
          <a:xfrm>
            <a:off x="2516188" y="5334000"/>
            <a:ext cx="41116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5000"/>
              </a:lnSpc>
              <a:spcBef>
                <a:spcPct val="0"/>
              </a:spcBef>
              <a:spcAft>
                <a:spcPts val="1000"/>
              </a:spcAft>
              <a:buFontTx/>
              <a:buNone/>
            </a:pPr>
            <a:r>
              <a:rPr lang="en-US" altLang="en-US" sz="2400">
                <a:latin typeface="Times New Roman" panose="02020603050405020304" pitchFamily="18" charset="0"/>
                <a:ea typeface="Calibri" panose="020F0502020204030204" pitchFamily="34" charset="0"/>
                <a:cs typeface="Times New Roman" panose="02020603050405020304" pitchFamily="18" charset="0"/>
              </a:rPr>
              <a:t>Cấu trúc của bảng “student”</a:t>
            </a:r>
          </a:p>
        </p:txBody>
      </p:sp>
      <p:sp>
        <p:nvSpPr>
          <p:cNvPr id="47109" name="Slide Number Placeholder 1">
            <a:extLst>
              <a:ext uri="{FF2B5EF4-FFF2-40B4-BE49-F238E27FC236}">
                <a16:creationId xmlns:a16="http://schemas.microsoft.com/office/drawing/2014/main" id="{FC7C5095-27F1-4125-8341-530AA00C233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ED5A6AD-0437-4CE0-A89B-873AD4348EF8}" type="slidenum">
              <a:rPr lang="en-US" altLang="en-US" sz="1600" smtClean="0">
                <a:latin typeface="Arial" panose="020B0604020202020204" pitchFamily="34" charset="0"/>
              </a:rPr>
              <a:pPr>
                <a:spcBef>
                  <a:spcPct val="0"/>
                </a:spcBef>
                <a:buFontTx/>
                <a:buNone/>
              </a:pPr>
              <a:t>26</a:t>
            </a:fld>
            <a:endParaRPr lang="en-US" altLang="en-US" sz="1600">
              <a:latin typeface="Arial" panose="020B0604020202020204" pitchFamily="3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pic>
        <p:nvPicPr>
          <p:cNvPr id="48131" name="Picture 4">
            <a:extLst>
              <a:ext uri="{FF2B5EF4-FFF2-40B4-BE49-F238E27FC236}">
                <a16:creationId xmlns:a16="http://schemas.microsoft.com/office/drawing/2014/main" id="{6D07875D-0F28-4AFD-88A3-F9C6EAB66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057400"/>
            <a:ext cx="87630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1">
            <a:extLst>
              <a:ext uri="{FF2B5EF4-FFF2-40B4-BE49-F238E27FC236}">
                <a16:creationId xmlns:a16="http://schemas.microsoft.com/office/drawing/2014/main" id="{64B01BB9-0A50-4EEB-B401-97688A30C4C5}"/>
              </a:ext>
            </a:extLst>
          </p:cNvPr>
          <p:cNvSpPr>
            <a:spLocks noChangeArrowheads="1"/>
          </p:cNvSpPr>
          <p:nvPr/>
        </p:nvSpPr>
        <p:spPr bwMode="auto">
          <a:xfrm>
            <a:off x="2473325" y="5257800"/>
            <a:ext cx="4197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5000"/>
              </a:lnSpc>
              <a:spcBef>
                <a:spcPct val="0"/>
              </a:spcBef>
              <a:spcAft>
                <a:spcPts val="1000"/>
              </a:spcAft>
              <a:buFontTx/>
              <a:buNone/>
            </a:pPr>
            <a:r>
              <a:rPr lang="en-US" altLang="en-US" sz="2400">
                <a:latin typeface="Times New Roman" panose="02020603050405020304" pitchFamily="18" charset="0"/>
                <a:ea typeface="Calibri" panose="020F0502020204030204" pitchFamily="34" charset="0"/>
                <a:cs typeface="Times New Roman" panose="02020603050405020304" pitchFamily="18" charset="0"/>
              </a:rPr>
              <a:t>Cấu trúc của bảng “weather”</a:t>
            </a:r>
          </a:p>
        </p:txBody>
      </p:sp>
      <p:sp>
        <p:nvSpPr>
          <p:cNvPr id="48133" name="Slide Number Placeholder 1">
            <a:extLst>
              <a:ext uri="{FF2B5EF4-FFF2-40B4-BE49-F238E27FC236}">
                <a16:creationId xmlns:a16="http://schemas.microsoft.com/office/drawing/2014/main" id="{58735096-CE39-4F91-B83A-DBD5FC4BF0C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6058D9-F67B-461A-8DED-65DF9D0A8303}" type="slidenum">
              <a:rPr lang="en-US" altLang="en-US" sz="1600" smtClean="0">
                <a:latin typeface="Arial" panose="020B0604020202020204" pitchFamily="34" charset="0"/>
              </a:rPr>
              <a:pPr>
                <a:spcBef>
                  <a:spcPct val="0"/>
                </a:spcBef>
                <a:buFontTx/>
                <a:buNone/>
              </a:pPr>
              <a:t>27</a:t>
            </a:fld>
            <a:endParaRPr lang="en-US" altLang="en-US" sz="1600">
              <a:latin typeface="Arial" panose="020B0604020202020204" pitchFamily="34"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pic>
        <p:nvPicPr>
          <p:cNvPr id="49155" name="Picture 2">
            <a:extLst>
              <a:ext uri="{FF2B5EF4-FFF2-40B4-BE49-F238E27FC236}">
                <a16:creationId xmlns:a16="http://schemas.microsoft.com/office/drawing/2014/main" id="{00A43DAA-BBD4-4BD2-8C9E-8DC1C7F6D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133600"/>
            <a:ext cx="8610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1">
            <a:extLst>
              <a:ext uri="{FF2B5EF4-FFF2-40B4-BE49-F238E27FC236}">
                <a16:creationId xmlns:a16="http://schemas.microsoft.com/office/drawing/2014/main" id="{D5631997-A311-4C60-92A2-8E761D926005}"/>
              </a:ext>
            </a:extLst>
          </p:cNvPr>
          <p:cNvSpPr>
            <a:spLocks noChangeArrowheads="1"/>
          </p:cNvSpPr>
          <p:nvPr/>
        </p:nvSpPr>
        <p:spPr bwMode="auto">
          <a:xfrm>
            <a:off x="2566988" y="5486400"/>
            <a:ext cx="40100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5000"/>
              </a:lnSpc>
              <a:spcBef>
                <a:spcPct val="0"/>
              </a:spcBef>
              <a:spcAft>
                <a:spcPts val="1000"/>
              </a:spcAft>
              <a:buFontTx/>
              <a:buNone/>
            </a:pPr>
            <a:r>
              <a:rPr lang="en-US" altLang="en-US" sz="2400">
                <a:latin typeface="Times New Roman" panose="02020603050405020304" pitchFamily="18" charset="0"/>
                <a:ea typeface="Calibri" panose="020F0502020204030204" pitchFamily="34" charset="0"/>
                <a:cs typeface="Times New Roman" panose="02020603050405020304" pitchFamily="18" charset="0"/>
              </a:rPr>
              <a:t>Cấu trúc của bảng “output”</a:t>
            </a:r>
          </a:p>
        </p:txBody>
      </p:sp>
      <p:sp>
        <p:nvSpPr>
          <p:cNvPr id="49157" name="Slide Number Placeholder 1">
            <a:extLst>
              <a:ext uri="{FF2B5EF4-FFF2-40B4-BE49-F238E27FC236}">
                <a16:creationId xmlns:a16="http://schemas.microsoft.com/office/drawing/2014/main" id="{D4EF41DD-E056-4F7D-BD9B-371CDC5E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D5846F-6997-4992-9D17-4D0F893A9C4E}" type="slidenum">
              <a:rPr lang="en-US" altLang="en-US" sz="1600" smtClean="0">
                <a:latin typeface="Arial" panose="020B0604020202020204" pitchFamily="34" charset="0"/>
              </a:rPr>
              <a:pPr>
                <a:spcBef>
                  <a:spcPct val="0"/>
                </a:spcBef>
                <a:buFontTx/>
                <a:buNone/>
              </a:pPr>
              <a:t>28</a:t>
            </a:fld>
            <a:endParaRPr lang="en-US" altLang="en-US" sz="1600">
              <a:latin typeface="Arial" panose="020B0604020202020204" pitchFamily="34"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5.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phần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mềm</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50179" name="Rectangle 1">
            <a:extLst>
              <a:ext uri="{FF2B5EF4-FFF2-40B4-BE49-F238E27FC236}">
                <a16:creationId xmlns:a16="http://schemas.microsoft.com/office/drawing/2014/main" id="{A19806B7-D4D7-460D-BAF1-A1042C874901}"/>
              </a:ext>
            </a:extLst>
          </p:cNvPr>
          <p:cNvSpPr>
            <a:spLocks noChangeArrowheads="1"/>
          </p:cNvSpPr>
          <p:nvPr/>
        </p:nvSpPr>
        <p:spPr bwMode="auto">
          <a:xfrm>
            <a:off x="4427538" y="2605088"/>
            <a:ext cx="25749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atin typeface="Times New Roman" panose="02020603050405020304" pitchFamily="18" charset="0"/>
                <a:cs typeface="Calibri" panose="020F0502020204030204" pitchFamily="34" charset="0"/>
              </a:rPr>
              <a:t>Đọc dữ liệu từ </a:t>
            </a:r>
          </a:p>
          <a:p>
            <a:pPr algn="ctr">
              <a:spcBef>
                <a:spcPct val="0"/>
              </a:spcBef>
              <a:buFontTx/>
              <a:buNone/>
            </a:pPr>
            <a:r>
              <a:rPr lang="en-US" altLang="en-US" sz="2400">
                <a:latin typeface="Times New Roman" panose="02020603050405020304" pitchFamily="18" charset="0"/>
                <a:cs typeface="Calibri" panose="020F0502020204030204" pitchFamily="34" charset="0"/>
              </a:rPr>
              <a:t>database ra website</a:t>
            </a:r>
            <a:endParaRPr lang="en-US" altLang="en-US" sz="2400">
              <a:latin typeface="Arial" panose="020B0604020202020204" pitchFamily="34" charset="0"/>
            </a:endParaRPr>
          </a:p>
        </p:txBody>
      </p:sp>
      <p:sp>
        <p:nvSpPr>
          <p:cNvPr id="50180" name="Slide Number Placeholder 1">
            <a:extLst>
              <a:ext uri="{FF2B5EF4-FFF2-40B4-BE49-F238E27FC236}">
                <a16:creationId xmlns:a16="http://schemas.microsoft.com/office/drawing/2014/main" id="{B2D9D400-5FAC-4549-82E4-10239481E4B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C4D864-E17F-471F-8BF4-2DF809369756}" type="slidenum">
              <a:rPr lang="en-US" altLang="en-US" sz="1600" smtClean="0">
                <a:latin typeface="Arial" panose="020B0604020202020204" pitchFamily="34" charset="0"/>
              </a:rPr>
              <a:pPr>
                <a:spcBef>
                  <a:spcPct val="0"/>
                </a:spcBef>
                <a:buFontTx/>
                <a:buNone/>
              </a:pPr>
              <a:t>29</a:t>
            </a:fld>
            <a:endParaRPr lang="en-US" altLang="en-US" sz="1600">
              <a:latin typeface="Arial" panose="020B0604020202020204" pitchFamily="34" charset="0"/>
            </a:endParaRPr>
          </a:p>
        </p:txBody>
      </p:sp>
      <p:pic>
        <p:nvPicPr>
          <p:cNvPr id="50181" name="Picture 5">
            <a:extLst>
              <a:ext uri="{FF2B5EF4-FFF2-40B4-BE49-F238E27FC236}">
                <a16:creationId xmlns:a16="http://schemas.microsoft.com/office/drawing/2014/main" id="{BC4D9A63-EBB3-4CFB-8DE6-B7E06B620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3" y="1066800"/>
            <a:ext cx="3030537" cy="569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8FB80A32-9D59-4635-9C90-22DF58376BAC}"/>
              </a:ext>
            </a:extLst>
          </p:cNvPr>
          <p:cNvSpPr>
            <a:spLocks noGrp="1" noChangeArrowheads="1"/>
          </p:cNvSpPr>
          <p:nvPr>
            <p:ph type="title"/>
          </p:nvPr>
        </p:nvSpPr>
        <p:spPr>
          <a:xfrm>
            <a:off x="893763" y="288925"/>
            <a:ext cx="65738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1. </a:t>
            </a:r>
            <a:r>
              <a:rPr lang="en-US" b="1" dirty="0" err="1">
                <a:solidFill>
                  <a:srgbClr val="3376C7"/>
                </a:solidFill>
                <a:latin typeface="Times New Roman" panose="02020603050405020304" pitchFamily="18" charset="0"/>
                <a:cs typeface="Times New Roman" panose="02020603050405020304" pitchFamily="18" charset="0"/>
              </a:rPr>
              <a:t>Giới</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thiệu</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tổng</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quan</a:t>
            </a:r>
            <a:endParaRPr lang="en-US" b="1" dirty="0">
              <a:solidFill>
                <a:srgbClr val="3376C7"/>
              </a:solidFill>
              <a:latin typeface="Times New Roman" panose="02020603050405020304" pitchFamily="18" charset="0"/>
              <a:cs typeface="Times New Roman" panose="02020603050405020304" pitchFamily="18" charset="0"/>
            </a:endParaRPr>
          </a:p>
        </p:txBody>
      </p:sp>
      <p:sp>
        <p:nvSpPr>
          <p:cNvPr id="23555" name="TextBox 47">
            <a:extLst>
              <a:ext uri="{FF2B5EF4-FFF2-40B4-BE49-F238E27FC236}">
                <a16:creationId xmlns:a16="http://schemas.microsoft.com/office/drawing/2014/main" id="{4CC66E08-380B-44F4-A45A-B06E37FF177C}"/>
              </a:ext>
            </a:extLst>
          </p:cNvPr>
          <p:cNvSpPr txBox="1">
            <a:spLocks noChangeArrowheads="1"/>
          </p:cNvSpPr>
          <p:nvPr/>
        </p:nvSpPr>
        <p:spPr bwMode="auto">
          <a:xfrm>
            <a:off x="396875" y="1228725"/>
            <a:ext cx="83502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1200"/>
              </a:spcBef>
              <a:buFontTx/>
              <a:buNone/>
            </a:pPr>
            <a:r>
              <a:rPr lang="en-US" altLang="en-US" sz="2000">
                <a:latin typeface="Times New Roman" panose="02020603050405020304" pitchFamily="18" charset="0"/>
                <a:cs typeface="Times New Roman" panose="02020603050405020304" pitchFamily="18" charset="0"/>
              </a:rPr>
              <a:t>Những năm gần đây, AI (Trí Tuệ Nhân Tạo), và cụ thể hơn là Machine Learning (Máy Học) nổi lên như một bằng chứng của cuộc cách mạng công nghiệp lần thứ tư.</a:t>
            </a:r>
          </a:p>
        </p:txBody>
      </p:sp>
      <p:sp>
        <p:nvSpPr>
          <p:cNvPr id="23556" name="Slide Number Placeholder 2">
            <a:extLst>
              <a:ext uri="{FF2B5EF4-FFF2-40B4-BE49-F238E27FC236}">
                <a16:creationId xmlns:a16="http://schemas.microsoft.com/office/drawing/2014/main" id="{244B69C1-DDA6-4F25-B9D2-4708E2D8C23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C188D7D-469E-401F-8348-BAAFE99BC971}" type="slidenum">
              <a:rPr lang="en-US" altLang="en-US" sz="1600" smtClean="0">
                <a:latin typeface="Arial" panose="020B0604020202020204" pitchFamily="34" charset="0"/>
              </a:rPr>
              <a:pPr>
                <a:spcBef>
                  <a:spcPct val="0"/>
                </a:spcBef>
                <a:buFontTx/>
                <a:buNone/>
              </a:pPr>
              <a:t>3</a:t>
            </a:fld>
            <a:endParaRPr lang="en-US" altLang="en-US" sz="1600">
              <a:latin typeface="Arial" panose="020B0604020202020204" pitchFamily="34" charset="0"/>
            </a:endParaRPr>
          </a:p>
        </p:txBody>
      </p:sp>
      <p:pic>
        <p:nvPicPr>
          <p:cNvPr id="23557" name="Picture 2">
            <a:extLst>
              <a:ext uri="{FF2B5EF4-FFF2-40B4-BE49-F238E27FC236}">
                <a16:creationId xmlns:a16="http://schemas.microsoft.com/office/drawing/2014/main" id="{8F6FBA75-25CF-43D3-931C-A7ABC5E70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3" y="3752850"/>
            <a:ext cx="49498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a:extLst>
              <a:ext uri="{FF2B5EF4-FFF2-40B4-BE49-F238E27FC236}">
                <a16:creationId xmlns:a16="http://schemas.microsoft.com/office/drawing/2014/main" id="{E4DDB833-2730-4886-8B83-6E25908A6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1638" y="2133600"/>
            <a:ext cx="30575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6">
            <a:extLst>
              <a:ext uri="{FF2B5EF4-FFF2-40B4-BE49-F238E27FC236}">
                <a16:creationId xmlns:a16="http://schemas.microsoft.com/office/drawing/2014/main" id="{02D6E3B1-2B6A-40EC-B6BD-05CF28F62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143125"/>
            <a:ext cx="34226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FEBC2314-F9EA-40BB-9E4B-8CA2298A9BDC}"/>
              </a:ext>
            </a:extLst>
          </p:cNvPr>
          <p:cNvSpPr>
            <a:spLocks noGrp="1" noChangeArrowheads="1"/>
          </p:cNvSpPr>
          <p:nvPr>
            <p:ph type="title"/>
          </p:nvPr>
        </p:nvSpPr>
        <p:spPr>
          <a:xfrm>
            <a:off x="893763" y="288925"/>
            <a:ext cx="76406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6. </a:t>
            </a:r>
            <a:r>
              <a:rPr lang="en-US" b="1" dirty="0" err="1">
                <a:solidFill>
                  <a:srgbClr val="3376C7"/>
                </a:solidFill>
                <a:latin typeface="Times New Roman" panose="02020603050405020304" pitchFamily="18" charset="0"/>
                <a:cs typeface="Times New Roman" panose="02020603050405020304" pitchFamily="18" charset="0"/>
              </a:rPr>
              <a:t>Kết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quả</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thực</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hiện</a:t>
            </a:r>
            <a:endParaRPr lang="en-US" b="1" dirty="0">
              <a:solidFill>
                <a:srgbClr val="3376C7"/>
              </a:solidFill>
              <a:latin typeface="Arial" pitchFamily="34" charset="0"/>
              <a:cs typeface="Arial" pitchFamily="34" charset="0"/>
            </a:endParaRPr>
          </a:p>
        </p:txBody>
      </p:sp>
      <p:pic>
        <p:nvPicPr>
          <p:cNvPr id="51203" name="Picture 5">
            <a:extLst>
              <a:ext uri="{FF2B5EF4-FFF2-40B4-BE49-F238E27FC236}">
                <a16:creationId xmlns:a16="http://schemas.microsoft.com/office/drawing/2014/main" id="{1EA412C6-9736-48A7-916F-6CE14B745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1638300"/>
            <a:ext cx="7848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1">
            <a:extLst>
              <a:ext uri="{FF2B5EF4-FFF2-40B4-BE49-F238E27FC236}">
                <a16:creationId xmlns:a16="http://schemas.microsoft.com/office/drawing/2014/main" id="{8466E1CF-E1D3-41AF-9F60-2E1BF4F84F30}"/>
              </a:ext>
            </a:extLst>
          </p:cNvPr>
          <p:cNvSpPr>
            <a:spLocks noChangeArrowheads="1"/>
          </p:cNvSpPr>
          <p:nvPr/>
        </p:nvSpPr>
        <p:spPr bwMode="auto">
          <a:xfrm>
            <a:off x="1295400" y="5486400"/>
            <a:ext cx="655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atin typeface="Times New Roman" panose="02020603050405020304" pitchFamily="18" charset="0"/>
                <a:cs typeface="Calibri" panose="020F0502020204030204" pitchFamily="34" charset="0"/>
              </a:rPr>
              <a:t>Giao diện Website hiển thị giá trị đo đạc gần nhất</a:t>
            </a:r>
            <a:endParaRPr lang="en-US" altLang="en-US" sz="2400">
              <a:latin typeface="Arial" panose="020B0604020202020204" pitchFamily="34" charset="0"/>
            </a:endParaRPr>
          </a:p>
        </p:txBody>
      </p:sp>
      <p:sp>
        <p:nvSpPr>
          <p:cNvPr id="51205" name="Slide Number Placeholder 1">
            <a:extLst>
              <a:ext uri="{FF2B5EF4-FFF2-40B4-BE49-F238E27FC236}">
                <a16:creationId xmlns:a16="http://schemas.microsoft.com/office/drawing/2014/main" id="{BAD40370-5A1C-4BDC-A438-C8A3E9F8F4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8A8E6D-5038-43C1-B4C3-27C04E8B074A}" type="slidenum">
              <a:rPr lang="en-US" altLang="en-US" sz="1600" smtClean="0">
                <a:latin typeface="Arial" panose="020B0604020202020204" pitchFamily="34" charset="0"/>
              </a:rPr>
              <a:pPr>
                <a:spcBef>
                  <a:spcPct val="0"/>
                </a:spcBef>
                <a:buFontTx/>
                <a:buNone/>
              </a:pPr>
              <a:t>30</a:t>
            </a:fld>
            <a:endParaRPr lang="en-US" altLang="en-US" sz="1600">
              <a:latin typeface="Arial" panose="020B0604020202020204" pitchFamily="34"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8CF1F8-C4B7-4FE9-B98C-B72C30563BB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6. </a:t>
            </a:r>
            <a:r>
              <a:rPr lang="en-US" b="1" dirty="0" err="1">
                <a:solidFill>
                  <a:srgbClr val="3376C7"/>
                </a:solidFill>
                <a:latin typeface="Times New Roman" panose="02020603050405020304" pitchFamily="18" charset="0"/>
                <a:cs typeface="Times New Roman" panose="02020603050405020304" pitchFamily="18" charset="0"/>
              </a:rPr>
              <a:t>Kết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quả</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thực</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hiện</a:t>
            </a:r>
            <a:endParaRPr lang="en-US" sz="3600" b="1" dirty="0">
              <a:solidFill>
                <a:srgbClr val="3376C7"/>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598722DC-84D6-401F-B3FE-4CCAE37068DD}"/>
              </a:ext>
            </a:extLst>
          </p:cNvPr>
          <p:cNvGraphicFramePr>
            <a:graphicFrameLocks noGrp="1"/>
          </p:cNvGraphicFramePr>
          <p:nvPr/>
        </p:nvGraphicFramePr>
        <p:xfrm>
          <a:off x="76200" y="1300163"/>
          <a:ext cx="4457700" cy="4375150"/>
        </p:xfrm>
        <a:graphic>
          <a:graphicData uri="http://schemas.openxmlformats.org/drawingml/2006/table">
            <a:tbl>
              <a:tblPr firstRow="1" firstCol="1" bandRow="1">
                <a:tableStyleId>{5C22544A-7EE6-4342-B048-85BDC9FD1C3A}</a:tableStyleId>
              </a:tblPr>
              <a:tblGrid>
                <a:gridCol w="524435">
                  <a:extLst>
                    <a:ext uri="{9D8B030D-6E8A-4147-A177-3AD203B41FA5}">
                      <a16:colId xmlns:a16="http://schemas.microsoft.com/office/drawing/2014/main" val="1606270433"/>
                    </a:ext>
                  </a:extLst>
                </a:gridCol>
                <a:gridCol w="1195572">
                  <a:extLst>
                    <a:ext uri="{9D8B030D-6E8A-4147-A177-3AD203B41FA5}">
                      <a16:colId xmlns:a16="http://schemas.microsoft.com/office/drawing/2014/main" val="3034953182"/>
                    </a:ext>
                  </a:extLst>
                </a:gridCol>
                <a:gridCol w="1199243">
                  <a:extLst>
                    <a:ext uri="{9D8B030D-6E8A-4147-A177-3AD203B41FA5}">
                      <a16:colId xmlns:a16="http://schemas.microsoft.com/office/drawing/2014/main" val="3078585021"/>
                    </a:ext>
                  </a:extLst>
                </a:gridCol>
                <a:gridCol w="1538449">
                  <a:extLst>
                    <a:ext uri="{9D8B030D-6E8A-4147-A177-3AD203B41FA5}">
                      <a16:colId xmlns:a16="http://schemas.microsoft.com/office/drawing/2014/main" val="3438390979"/>
                    </a:ext>
                  </a:extLst>
                </a:gridCol>
              </a:tblGrid>
              <a:tr h="576271">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Giờ</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err="1">
                          <a:effectLst/>
                          <a:latin typeface="Times New Roman" panose="02020603050405020304" pitchFamily="18" charset="0"/>
                          <a:cs typeface="Times New Roman" panose="02020603050405020304" pitchFamily="18" charset="0"/>
                        </a:rPr>
                        <a:t>Thực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tế</a:t>
                      </a:r>
                      <a:r>
                        <a:rPr lang="en-US" sz="1800" dirty="0">
                          <a:effectLst/>
                          <a:latin typeface="Times New Roman" panose="02020603050405020304" pitchFamily="18" charset="0"/>
                          <a:cs typeface="Times New Roman" panose="02020603050405020304" pitchFamily="18" charset="0"/>
                        </a:rPr>
                        <a:t>   (</a:t>
                      </a:r>
                      <a:r>
                        <a:rPr lang="en-US" sz="1800" b="1" u="none" strike="noStrike" kern="1200" baseline="30000" dirty="0" err="1">
                          <a:solidFill>
                            <a:schemeClr val="lt1"/>
                          </a:solidFill>
                          <a:effectLst/>
                          <a:latin typeface="Times New Roman" panose="02020603050405020304" pitchFamily="18" charset="0"/>
                          <a:ea typeface="+mn-ea"/>
                          <a:cs typeface="Times New Roman" panose="02020603050405020304" pitchFamily="18" charset="0"/>
                        </a:rPr>
                        <a:t>o</a:t>
                      </a:r>
                      <a:r>
                        <a:rPr lang="en-US" sz="1800" b="1" u="none" strike="noStrike" kern="1200" dirty="0" err="1">
                          <a:solidFill>
                            <a:schemeClr val="lt1"/>
                          </a:solidFill>
                          <a:effectLst/>
                          <a:latin typeface="Times New Roman" panose="02020603050405020304" pitchFamily="18" charset="0"/>
                          <a:ea typeface="+mn-ea"/>
                          <a:cs typeface="Times New Roman" panose="02020603050405020304" pitchFamily="18" charset="0"/>
                        </a:rPr>
                        <a:t>C</a:t>
                      </a:r>
                      <a:r>
                        <a:rPr lang="en-US" sz="1800" b="1" u="none" strike="noStrike" kern="1200" dirty="0">
                          <a:solidFill>
                            <a:schemeClr val="lt1"/>
                          </a:solidFill>
                          <a:effectLst/>
                          <a:latin typeface="Times New Roman" panose="02020603050405020304" pitchFamily="18" charset="0"/>
                          <a:ea typeface="+mn-ea"/>
                          <a:cs typeface="Times New Roman" panose="02020603050405020304" pitchFamily="18" charset="0"/>
                        </a:rPr>
                        <a:t>)</a:t>
                      </a:r>
                      <a:endParaRPr lang="en-US" sz="18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báo</a:t>
                      </a:r>
                      <a:r>
                        <a:rPr lang="en-US" sz="1800" dirty="0">
                          <a:effectLst/>
                          <a:latin typeface="Times New Roman" panose="02020603050405020304" pitchFamily="18" charset="0"/>
                          <a:cs typeface="Times New Roman" panose="02020603050405020304" pitchFamily="18" charset="0"/>
                        </a:rPr>
                        <a:t>   (</a:t>
                      </a:r>
                      <a:r>
                        <a:rPr lang="en-US" sz="1800" b="1" u="none" strike="noStrike" kern="1200" baseline="30000" dirty="0" err="1">
                          <a:solidFill>
                            <a:schemeClr val="lt1"/>
                          </a:solidFill>
                          <a:effectLst/>
                          <a:latin typeface="Times New Roman" panose="02020603050405020304" pitchFamily="18" charset="0"/>
                          <a:ea typeface="+mn-ea"/>
                          <a:cs typeface="Times New Roman" panose="02020603050405020304" pitchFamily="18" charset="0"/>
                        </a:rPr>
                        <a:t>o</a:t>
                      </a:r>
                      <a:r>
                        <a:rPr lang="en-US" sz="1800" b="1" u="none" strike="noStrike" kern="1200" dirty="0" err="1">
                          <a:solidFill>
                            <a:schemeClr val="lt1"/>
                          </a:solidFill>
                          <a:effectLst/>
                          <a:latin typeface="Times New Roman" panose="02020603050405020304" pitchFamily="18" charset="0"/>
                          <a:ea typeface="+mn-ea"/>
                          <a:cs typeface="Times New Roman" panose="02020603050405020304" pitchFamily="18" charset="0"/>
                        </a:rPr>
                        <a:t>C</a:t>
                      </a:r>
                      <a:r>
                        <a:rPr lang="en-US" sz="1800" b="1" u="none" strike="noStrike" kern="1200" dirty="0">
                          <a:solidFill>
                            <a:schemeClr val="lt1"/>
                          </a:solidFill>
                          <a:effectLst/>
                          <a:latin typeface="Times New Roman" panose="02020603050405020304" pitchFamily="18" charset="0"/>
                          <a:ea typeface="+mn-ea"/>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8934" marR="8934" marT="8935" marB="0" anchor="ctr"/>
                </a:tc>
                <a:extLst>
                  <a:ext uri="{0D108BD9-81ED-4DB2-BD59-A6C34878D82A}">
                    <a16:rowId xmlns:a16="http://schemas.microsoft.com/office/drawing/2014/main" val="1110963705"/>
                  </a:ext>
                </a:extLst>
              </a:tr>
              <a:tr h="316573">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26.63576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97.75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3158182904"/>
                  </a:ext>
                </a:extLst>
              </a:tr>
              <a:tr h="316573">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27.41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26.93783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98.28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3434036622"/>
                  </a:ext>
                </a:extLst>
              </a:tr>
              <a:tr h="31657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27.48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27.20573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99.00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3295254420"/>
                  </a:ext>
                </a:extLst>
              </a:tr>
              <a:tr h="31657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27.29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27.29822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99.97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1180860532"/>
                  </a:ext>
                </a:extLst>
              </a:tr>
              <a:tr h="316573">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27.14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27.33033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99.30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93011339"/>
                  </a:ext>
                </a:extLst>
              </a:tr>
              <a:tr h="31657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26.95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26.82654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99.54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1335871617"/>
                  </a:ext>
                </a:extLst>
              </a:tr>
              <a:tr h="31657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28.3722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93.74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1254199282"/>
                  </a:ext>
                </a:extLst>
              </a:tr>
              <a:tr h="31657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28.68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27.94354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97.43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759982964"/>
                  </a:ext>
                </a:extLst>
              </a:tr>
              <a:tr h="31657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30.45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30.01377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98.57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2278188552"/>
                  </a:ext>
                </a:extLst>
              </a:tr>
              <a:tr h="31657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32.1727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99.96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4288294589"/>
                  </a:ext>
                </a:extLst>
              </a:tr>
              <a:tr h="31657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31.34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33.78504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92.20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256892126"/>
                  </a:ext>
                </a:extLst>
              </a:tr>
              <a:tr h="316573">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31.71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33.33924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94.86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934" marR="8934" marT="8935" marB="0" anchor="ctr"/>
                </a:tc>
                <a:extLst>
                  <a:ext uri="{0D108BD9-81ED-4DB2-BD59-A6C34878D82A}">
                    <a16:rowId xmlns:a16="http://schemas.microsoft.com/office/drawing/2014/main" val="2405726187"/>
                  </a:ext>
                </a:extLst>
              </a:tr>
            </a:tbl>
          </a:graphicData>
        </a:graphic>
      </p:graphicFrame>
      <p:graphicFrame>
        <p:nvGraphicFramePr>
          <p:cNvPr id="5" name="Table 4">
            <a:extLst>
              <a:ext uri="{FF2B5EF4-FFF2-40B4-BE49-F238E27FC236}">
                <a16:creationId xmlns:a16="http://schemas.microsoft.com/office/drawing/2014/main" id="{7782885F-AB9D-4883-9B43-865042063BE2}"/>
              </a:ext>
            </a:extLst>
          </p:cNvPr>
          <p:cNvGraphicFramePr>
            <a:graphicFrameLocks noGrp="1"/>
          </p:cNvGraphicFramePr>
          <p:nvPr/>
        </p:nvGraphicFramePr>
        <p:xfrm>
          <a:off x="4497388" y="1300163"/>
          <a:ext cx="4570412" cy="4375150"/>
        </p:xfrm>
        <a:graphic>
          <a:graphicData uri="http://schemas.openxmlformats.org/drawingml/2006/table">
            <a:tbl>
              <a:tblPr firstRow="1" firstCol="1" bandRow="1">
                <a:tableStyleId>{5C22544A-7EE6-4342-B048-85BDC9FD1C3A}</a:tableStyleId>
              </a:tblPr>
              <a:tblGrid>
                <a:gridCol w="535633">
                  <a:extLst>
                    <a:ext uri="{9D8B030D-6E8A-4147-A177-3AD203B41FA5}">
                      <a16:colId xmlns:a16="http://schemas.microsoft.com/office/drawing/2014/main" val="4149322412"/>
                    </a:ext>
                  </a:extLst>
                </a:gridCol>
                <a:gridCol w="1186620">
                  <a:extLst>
                    <a:ext uri="{9D8B030D-6E8A-4147-A177-3AD203B41FA5}">
                      <a16:colId xmlns:a16="http://schemas.microsoft.com/office/drawing/2014/main" val="754913537"/>
                    </a:ext>
                  </a:extLst>
                </a:gridCol>
                <a:gridCol w="1274176">
                  <a:extLst>
                    <a:ext uri="{9D8B030D-6E8A-4147-A177-3AD203B41FA5}">
                      <a16:colId xmlns:a16="http://schemas.microsoft.com/office/drawing/2014/main" val="3380834142"/>
                    </a:ext>
                  </a:extLst>
                </a:gridCol>
                <a:gridCol w="1573982">
                  <a:extLst>
                    <a:ext uri="{9D8B030D-6E8A-4147-A177-3AD203B41FA5}">
                      <a16:colId xmlns:a16="http://schemas.microsoft.com/office/drawing/2014/main" val="3639601190"/>
                    </a:ext>
                  </a:extLst>
                </a:gridCol>
              </a:tblGrid>
              <a:tr h="576787">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Giờ</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err="1">
                          <a:effectLst/>
                          <a:latin typeface="Times New Roman" panose="02020603050405020304" pitchFamily="18" charset="0"/>
                          <a:cs typeface="Times New Roman" panose="02020603050405020304" pitchFamily="18" charset="0"/>
                        </a:rPr>
                        <a:t>Thực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tế</a:t>
                      </a:r>
                      <a:r>
                        <a:rPr lang="en-US" sz="1800" dirty="0">
                          <a:effectLst/>
                          <a:latin typeface="Times New Roman" panose="02020603050405020304" pitchFamily="18" charset="0"/>
                          <a:cs typeface="Times New Roman" panose="02020603050405020304" pitchFamily="18" charset="0"/>
                        </a:rPr>
                        <a:t>  (</a:t>
                      </a:r>
                      <a:r>
                        <a:rPr lang="en-US" sz="1800" b="1" u="none" strike="noStrike" kern="1200" baseline="30000" dirty="0" err="1">
                          <a:solidFill>
                            <a:schemeClr val="lt1"/>
                          </a:solidFill>
                          <a:effectLst/>
                          <a:latin typeface="Times New Roman" panose="02020603050405020304" pitchFamily="18" charset="0"/>
                          <a:ea typeface="+mn-ea"/>
                          <a:cs typeface="Times New Roman" panose="02020603050405020304" pitchFamily="18" charset="0"/>
                        </a:rPr>
                        <a:t>o</a:t>
                      </a:r>
                      <a:r>
                        <a:rPr lang="en-US" sz="1800" b="1" u="none" strike="noStrike" kern="1200" dirty="0" err="1">
                          <a:solidFill>
                            <a:schemeClr val="lt1"/>
                          </a:solidFill>
                          <a:effectLst/>
                          <a:latin typeface="Times New Roman" panose="02020603050405020304" pitchFamily="18" charset="0"/>
                          <a:ea typeface="+mn-ea"/>
                          <a:cs typeface="Times New Roman" panose="02020603050405020304" pitchFamily="18" charset="0"/>
                        </a:rPr>
                        <a:t>C</a:t>
                      </a:r>
                      <a:r>
                        <a:rPr lang="en-US" sz="1800" b="1" u="none" strike="noStrike" kern="1200" dirty="0">
                          <a:solidFill>
                            <a:schemeClr val="lt1"/>
                          </a:solidFill>
                          <a:effectLst/>
                          <a:latin typeface="Times New Roman" panose="02020603050405020304" pitchFamily="18" charset="0"/>
                          <a:ea typeface="+mn-ea"/>
                          <a:cs typeface="Times New Roman" panose="02020603050405020304" pitchFamily="18" charset="0"/>
                        </a:rPr>
                        <a:t>)</a:t>
                      </a:r>
                      <a:endParaRPr lang="en-US" sz="18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báo</a:t>
                      </a:r>
                      <a:r>
                        <a:rPr lang="en-US" sz="1800" dirty="0">
                          <a:effectLst/>
                          <a:latin typeface="Times New Roman" panose="02020603050405020304" pitchFamily="18" charset="0"/>
                          <a:cs typeface="Times New Roman" panose="02020603050405020304" pitchFamily="18" charset="0"/>
                        </a:rPr>
                        <a:t>  (</a:t>
                      </a:r>
                      <a:r>
                        <a:rPr lang="en-US" sz="1800" b="1" u="none" strike="noStrike" kern="1200" baseline="30000" dirty="0" err="1">
                          <a:solidFill>
                            <a:schemeClr val="lt1"/>
                          </a:solidFill>
                          <a:effectLst/>
                          <a:latin typeface="Times New Roman" panose="02020603050405020304" pitchFamily="18" charset="0"/>
                          <a:ea typeface="+mn-ea"/>
                          <a:cs typeface="Times New Roman" panose="02020603050405020304" pitchFamily="18" charset="0"/>
                        </a:rPr>
                        <a:t>o</a:t>
                      </a:r>
                      <a:r>
                        <a:rPr lang="en-US" sz="1800" b="1" u="none" strike="noStrike" kern="1200" dirty="0" err="1">
                          <a:solidFill>
                            <a:schemeClr val="lt1"/>
                          </a:solidFill>
                          <a:effectLst/>
                          <a:latin typeface="Times New Roman" panose="02020603050405020304" pitchFamily="18" charset="0"/>
                          <a:ea typeface="+mn-ea"/>
                          <a:cs typeface="Times New Roman" panose="02020603050405020304" pitchFamily="18" charset="0"/>
                        </a:rPr>
                        <a:t>C</a:t>
                      </a:r>
                      <a:r>
                        <a:rPr lang="en-US" sz="1800" b="1" u="none" strike="noStrike" kern="1200" dirty="0">
                          <a:solidFill>
                            <a:schemeClr val="lt1"/>
                          </a:solidFill>
                          <a:effectLst/>
                          <a:latin typeface="Times New Roman" panose="02020603050405020304" pitchFamily="18" charset="0"/>
                          <a:ea typeface="+mn-ea"/>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1" marR="68581" marT="9525" marB="0" anchor="ctr"/>
                </a:tc>
                <a:extLst>
                  <a:ext uri="{0D108BD9-81ED-4DB2-BD59-A6C34878D82A}">
                    <a16:rowId xmlns:a16="http://schemas.microsoft.com/office/drawing/2014/main" val="4260845900"/>
                  </a:ext>
                </a:extLst>
              </a:tr>
              <a:tr h="316530">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33.7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32.51085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96.47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685129759"/>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32.23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33.16962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97.08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3214811891"/>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32.84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32.00715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97.46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1941644298"/>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32.31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31.93124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98.83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2458282588"/>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31.98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30.93679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96.74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2418201699"/>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29.56342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92.39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2213872435"/>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19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30.38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29.96316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98.63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3933476293"/>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28.32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29.37918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96.26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3367495122"/>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27.04627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99.07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133941043"/>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25.87078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96.53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1680371238"/>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26.55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26.40113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99.44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3817167332"/>
                  </a:ext>
                </a:extLst>
              </a:tr>
              <a:tr h="3165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26.38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26.67944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98.86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1" marR="68581" marT="9525" marB="0" anchor="ctr"/>
                </a:tc>
                <a:extLst>
                  <a:ext uri="{0D108BD9-81ED-4DB2-BD59-A6C34878D82A}">
                    <a16:rowId xmlns:a16="http://schemas.microsoft.com/office/drawing/2014/main" val="4027713863"/>
                  </a:ext>
                </a:extLst>
              </a:tr>
            </a:tbl>
          </a:graphicData>
        </a:graphic>
      </p:graphicFrame>
      <p:sp>
        <p:nvSpPr>
          <p:cNvPr id="52371" name="Rectangle 5">
            <a:extLst>
              <a:ext uri="{FF2B5EF4-FFF2-40B4-BE49-F238E27FC236}">
                <a16:creationId xmlns:a16="http://schemas.microsoft.com/office/drawing/2014/main" id="{1E7A1C14-469C-41D2-A868-C5BC78378CC4}"/>
              </a:ext>
            </a:extLst>
          </p:cNvPr>
          <p:cNvSpPr>
            <a:spLocks noChangeArrowheads="1"/>
          </p:cNvSpPr>
          <p:nvPr/>
        </p:nvSpPr>
        <p:spPr bwMode="auto">
          <a:xfrm>
            <a:off x="1676400" y="5719763"/>
            <a:ext cx="579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latin typeface="Times New Roman" panose="02020603050405020304" pitchFamily="18" charset="0"/>
                <a:ea typeface="Calibri" panose="020F0502020204030204" pitchFamily="34" charset="0"/>
                <a:cs typeface="Times New Roman" panose="02020603050405020304" pitchFamily="18" charset="0"/>
              </a:rPr>
              <a:t>Bảng tính toán độ chính xác của dự báo nhiệt độ trong 24 giờ tới, tỉ lệ chính xác vào khoảng 96.75% </a:t>
            </a:r>
          </a:p>
        </p:txBody>
      </p:sp>
      <p:sp>
        <p:nvSpPr>
          <p:cNvPr id="52372" name="Slide Number Placeholder 3">
            <a:extLst>
              <a:ext uri="{FF2B5EF4-FFF2-40B4-BE49-F238E27FC236}">
                <a16:creationId xmlns:a16="http://schemas.microsoft.com/office/drawing/2014/main" id="{AE609B2A-6CF3-4B53-A1EB-A2010E6E2C8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FAE906-42A6-4320-B159-876EBAFC4088}" type="slidenum">
              <a:rPr lang="en-US" altLang="en-US" sz="1600" smtClean="0">
                <a:latin typeface="Arial" panose="020B0604020202020204" pitchFamily="34" charset="0"/>
              </a:rPr>
              <a:pPr>
                <a:spcBef>
                  <a:spcPct val="0"/>
                </a:spcBef>
                <a:buFontTx/>
                <a:buNone/>
              </a:pPr>
              <a:t>31</a:t>
            </a:fld>
            <a:endParaRPr lang="en-US" altLang="en-US" sz="1600">
              <a:latin typeface="Arial" panose="020B0604020202020204" pitchFamily="34"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CCDFB2CC-6DDA-4099-8FAF-1ECDD2F5ED54}"/>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6. </a:t>
            </a:r>
            <a:r>
              <a:rPr lang="en-US" b="1" dirty="0" err="1">
                <a:solidFill>
                  <a:srgbClr val="3376C7"/>
                </a:solidFill>
                <a:latin typeface="Times New Roman" panose="02020603050405020304" pitchFamily="18" charset="0"/>
                <a:cs typeface="Times New Roman" panose="02020603050405020304" pitchFamily="18" charset="0"/>
              </a:rPr>
              <a:t>Kết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quả</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thực</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hiện</a:t>
            </a:r>
            <a:endParaRPr lang="en-US" b="1" dirty="0">
              <a:solidFill>
                <a:srgbClr val="3376C7"/>
              </a:solidFill>
              <a:latin typeface="Times New Roman" panose="02020603050405020304" pitchFamily="18" charset="0"/>
              <a:cs typeface="Times New Roman" panose="02020603050405020304" pitchFamily="18" charset="0"/>
            </a:endParaRPr>
          </a:p>
        </p:txBody>
      </p:sp>
      <p:sp>
        <p:nvSpPr>
          <p:cNvPr id="53251" name="Rectangle 1">
            <a:extLst>
              <a:ext uri="{FF2B5EF4-FFF2-40B4-BE49-F238E27FC236}">
                <a16:creationId xmlns:a16="http://schemas.microsoft.com/office/drawing/2014/main" id="{4A3F9670-06BD-42D8-85B4-1F35482C5DEB}"/>
              </a:ext>
            </a:extLst>
          </p:cNvPr>
          <p:cNvSpPr>
            <a:spLocks noChangeArrowheads="1"/>
          </p:cNvSpPr>
          <p:nvPr/>
        </p:nvSpPr>
        <p:spPr bwMode="auto">
          <a:xfrm>
            <a:off x="1944688" y="5886450"/>
            <a:ext cx="5254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atin typeface="Times New Roman" panose="02020603050405020304" pitchFamily="18" charset="0"/>
                <a:cs typeface="Times New Roman" panose="02020603050405020304" pitchFamily="18" charset="0"/>
              </a:rPr>
              <a:t>Giao diện Website hiển thị số liệu dự báo</a:t>
            </a:r>
          </a:p>
        </p:txBody>
      </p:sp>
      <p:pic>
        <p:nvPicPr>
          <p:cNvPr id="53252" name="Picture 4">
            <a:extLst>
              <a:ext uri="{FF2B5EF4-FFF2-40B4-BE49-F238E27FC236}">
                <a16:creationId xmlns:a16="http://schemas.microsoft.com/office/drawing/2014/main" id="{94B2BCF5-5619-48FA-85A2-C10DCF4CF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41438"/>
            <a:ext cx="899160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Slide Number Placeholder 1">
            <a:extLst>
              <a:ext uri="{FF2B5EF4-FFF2-40B4-BE49-F238E27FC236}">
                <a16:creationId xmlns:a16="http://schemas.microsoft.com/office/drawing/2014/main" id="{8150130E-D97E-4D8C-8008-017EE0D4CB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0B3247-4E37-4E78-A379-EBA9AD49CEE8}" type="slidenum">
              <a:rPr lang="en-US" altLang="en-US" sz="1600" smtClean="0">
                <a:latin typeface="Arial" panose="020B0604020202020204" pitchFamily="34" charset="0"/>
              </a:rPr>
              <a:pPr>
                <a:spcBef>
                  <a:spcPct val="0"/>
                </a:spcBef>
                <a:buFontTx/>
                <a:buNone/>
              </a:pPr>
              <a:t>32</a:t>
            </a:fld>
            <a:endParaRPr lang="en-US" altLang="en-US" sz="1600">
              <a:latin typeface="Arial" panose="020B0604020202020204" pitchFamily="34"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FEBC2314-F9EA-40BB-9E4B-8CA2298A9BDC}"/>
              </a:ext>
            </a:extLst>
          </p:cNvPr>
          <p:cNvSpPr>
            <a:spLocks noGrp="1" noChangeArrowheads="1"/>
          </p:cNvSpPr>
          <p:nvPr>
            <p:ph type="title"/>
          </p:nvPr>
        </p:nvSpPr>
        <p:spPr>
          <a:xfrm>
            <a:off x="893763" y="288925"/>
            <a:ext cx="76406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6. </a:t>
            </a:r>
            <a:r>
              <a:rPr lang="en-US" b="1" dirty="0" err="1">
                <a:solidFill>
                  <a:srgbClr val="3376C7"/>
                </a:solidFill>
                <a:latin typeface="Times New Roman" panose="02020603050405020304" pitchFamily="18" charset="0"/>
                <a:cs typeface="Times New Roman" panose="02020603050405020304" pitchFamily="18" charset="0"/>
              </a:rPr>
              <a:t>Kết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quả</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thực</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hiện</a:t>
            </a:r>
            <a:endParaRPr lang="en-US" b="1" dirty="0">
              <a:solidFill>
                <a:srgbClr val="3376C7"/>
              </a:solidFill>
              <a:latin typeface="Arial" pitchFamily="34" charset="0"/>
              <a:cs typeface="Arial" pitchFamily="34" charset="0"/>
            </a:endParaRPr>
          </a:p>
        </p:txBody>
      </p:sp>
      <p:pic>
        <p:nvPicPr>
          <p:cNvPr id="54275" name="Picture 2">
            <a:extLst>
              <a:ext uri="{FF2B5EF4-FFF2-40B4-BE49-F238E27FC236}">
                <a16:creationId xmlns:a16="http://schemas.microsoft.com/office/drawing/2014/main" id="{C7E6828F-1F3B-42A1-BF8C-14B45A674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5344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Slide Number Placeholder 1">
            <a:extLst>
              <a:ext uri="{FF2B5EF4-FFF2-40B4-BE49-F238E27FC236}">
                <a16:creationId xmlns:a16="http://schemas.microsoft.com/office/drawing/2014/main" id="{E0C22EE5-9B5D-40AB-9E5F-BCC93855D4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C0EDAF-C4E1-4E32-941E-5C5751B01A81}" type="slidenum">
              <a:rPr lang="en-US" altLang="en-US" sz="1600" smtClean="0">
                <a:latin typeface="Arial" panose="020B0604020202020204" pitchFamily="34" charset="0"/>
              </a:rPr>
              <a:pPr>
                <a:spcBef>
                  <a:spcPct val="0"/>
                </a:spcBef>
                <a:buFontTx/>
                <a:buNone/>
              </a:pPr>
              <a:t>33</a:t>
            </a:fld>
            <a:endParaRPr lang="en-US" altLang="en-US" sz="1600">
              <a:latin typeface="Arial" panose="020B0604020202020204" pitchFamily="34" charset="0"/>
            </a:endParaRPr>
          </a:p>
        </p:txBody>
      </p:sp>
      <p:sp>
        <p:nvSpPr>
          <p:cNvPr id="54277" name="TextBox 2">
            <a:extLst>
              <a:ext uri="{FF2B5EF4-FFF2-40B4-BE49-F238E27FC236}">
                <a16:creationId xmlns:a16="http://schemas.microsoft.com/office/drawing/2014/main" id="{9B1E94D5-EE0C-483E-AB1B-B521C4D5C453}"/>
              </a:ext>
            </a:extLst>
          </p:cNvPr>
          <p:cNvSpPr txBox="1">
            <a:spLocks noChangeArrowheads="1"/>
          </p:cNvSpPr>
          <p:nvPr/>
        </p:nvSpPr>
        <p:spPr bwMode="auto">
          <a:xfrm>
            <a:off x="2171700" y="4038600"/>
            <a:ext cx="4800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Times New Roman" panose="02020603050405020304" pitchFamily="18" charset="0"/>
                <a:ea typeface="Calibri" panose="020F0502020204030204" pitchFamily="34" charset="0"/>
                <a:cs typeface="Times New Roman" panose="02020603050405020304" pitchFamily="18" charset="0"/>
              </a:rPr>
              <a:t>Giao diện Website điều khiển thiết bị</a:t>
            </a:r>
          </a:p>
        </p:txBody>
      </p:sp>
      <p:pic>
        <p:nvPicPr>
          <p:cNvPr id="54278" name="Picture 4">
            <a:extLst>
              <a:ext uri="{FF2B5EF4-FFF2-40B4-BE49-F238E27FC236}">
                <a16:creationId xmlns:a16="http://schemas.microsoft.com/office/drawing/2014/main" id="{E6005504-0845-465D-9DED-9621ABC82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688" y="4672013"/>
            <a:ext cx="1952625"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CCDFB2CC-6DDA-4099-8FAF-1ECDD2F5ED54}"/>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6. </a:t>
            </a:r>
            <a:r>
              <a:rPr lang="en-US" b="1" dirty="0" err="1">
                <a:solidFill>
                  <a:srgbClr val="3376C7"/>
                </a:solidFill>
                <a:latin typeface="Times New Roman" panose="02020603050405020304" pitchFamily="18" charset="0"/>
                <a:cs typeface="Times New Roman" panose="02020603050405020304" pitchFamily="18" charset="0"/>
              </a:rPr>
              <a:t>Kết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quả</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thực</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hiện</a:t>
            </a:r>
            <a:endParaRPr lang="en-US" b="1" dirty="0">
              <a:solidFill>
                <a:srgbClr val="3376C7"/>
              </a:solidFill>
              <a:latin typeface="Times New Roman" panose="02020603050405020304" pitchFamily="18" charset="0"/>
              <a:cs typeface="Times New Roman" panose="02020603050405020304" pitchFamily="18" charset="0"/>
            </a:endParaRPr>
          </a:p>
        </p:txBody>
      </p:sp>
      <p:sp>
        <p:nvSpPr>
          <p:cNvPr id="55299" name="Rectangle 1">
            <a:extLst>
              <a:ext uri="{FF2B5EF4-FFF2-40B4-BE49-F238E27FC236}">
                <a16:creationId xmlns:a16="http://schemas.microsoft.com/office/drawing/2014/main" id="{65A6FDE2-BFD4-446D-8E9C-DC423BFA1780}"/>
              </a:ext>
            </a:extLst>
          </p:cNvPr>
          <p:cNvSpPr>
            <a:spLocks noChangeArrowheads="1"/>
          </p:cNvSpPr>
          <p:nvPr/>
        </p:nvSpPr>
        <p:spPr bwMode="auto">
          <a:xfrm>
            <a:off x="7177088" y="13716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Times New Roman" panose="02020603050405020304" pitchFamily="18" charset="0"/>
                <a:cs typeface="Calibri" panose="020F0502020204030204" pitchFamily="34" charset="0"/>
              </a:rPr>
              <a:t>Mạch thực tế</a:t>
            </a:r>
            <a:endParaRPr lang="en-US" altLang="en-US" sz="2400">
              <a:latin typeface="Arial" panose="020B0604020202020204" pitchFamily="34" charset="0"/>
            </a:endParaRPr>
          </a:p>
        </p:txBody>
      </p:sp>
      <p:pic>
        <p:nvPicPr>
          <p:cNvPr id="55300" name="Picture 2" descr="A circuit board&#10;&#10;Description automatically generated">
            <a:extLst>
              <a:ext uri="{FF2B5EF4-FFF2-40B4-BE49-F238E27FC236}">
                <a16:creationId xmlns:a16="http://schemas.microsoft.com/office/drawing/2014/main" id="{854B5399-2FFC-44A4-8A4B-FBA5CE6E5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5" y="1371600"/>
            <a:ext cx="69500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Slide Number Placeholder 1">
            <a:extLst>
              <a:ext uri="{FF2B5EF4-FFF2-40B4-BE49-F238E27FC236}">
                <a16:creationId xmlns:a16="http://schemas.microsoft.com/office/drawing/2014/main" id="{4DC5FB88-5A3C-4C4D-8C49-E1963D2593B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93F04B-F016-40B0-8AF9-5C869B3D7EDE}" type="slidenum">
              <a:rPr lang="en-US" altLang="en-US" sz="1600" smtClean="0">
                <a:latin typeface="Arial" panose="020B0604020202020204" pitchFamily="34" charset="0"/>
              </a:rPr>
              <a:pPr>
                <a:spcBef>
                  <a:spcPct val="0"/>
                </a:spcBef>
                <a:buFontTx/>
                <a:buNone/>
              </a:pPr>
              <a:t>34</a:t>
            </a:fld>
            <a:endParaRPr lang="en-US" altLang="en-US" sz="1600">
              <a:latin typeface="Arial" panose="020B0604020202020204" pitchFamily="3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FEBC2314-F9EA-40BB-9E4B-8CA2298A9BDC}"/>
              </a:ext>
            </a:extLst>
          </p:cNvPr>
          <p:cNvSpPr>
            <a:spLocks noGrp="1" noChangeArrowheads="1"/>
          </p:cNvSpPr>
          <p:nvPr>
            <p:ph type="title"/>
          </p:nvPr>
        </p:nvSpPr>
        <p:spPr>
          <a:xfrm>
            <a:off x="893763" y="288925"/>
            <a:ext cx="76406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7. </a:t>
            </a:r>
            <a:r>
              <a:rPr lang="en-US" b="1" dirty="0" err="1">
                <a:solidFill>
                  <a:srgbClr val="3376C7"/>
                </a:solidFill>
                <a:latin typeface="Times New Roman" panose="02020603050405020304" pitchFamily="18" charset="0"/>
                <a:cs typeface="Times New Roman" panose="02020603050405020304" pitchFamily="18" charset="0"/>
              </a:rPr>
              <a:t>Kết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luận</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hướng</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phát</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triển</a:t>
            </a:r>
            <a:endParaRPr lang="en-US" b="1" dirty="0">
              <a:solidFill>
                <a:srgbClr val="3376C7"/>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9F4B31F-A33C-407C-9CB5-97657FDA1EC9}"/>
              </a:ext>
            </a:extLst>
          </p:cNvPr>
          <p:cNvSpPr txBox="1"/>
          <p:nvPr/>
        </p:nvSpPr>
        <p:spPr>
          <a:xfrm>
            <a:off x="400050" y="1752600"/>
            <a:ext cx="8343900" cy="3786188"/>
          </a:xfrm>
          <a:prstGeom prst="rect">
            <a:avLst/>
          </a:prstGeom>
          <a:noFill/>
        </p:spPr>
        <p:txBody>
          <a:bodyPr>
            <a:spAutoFit/>
          </a:bodyPr>
          <a:lstStyle/>
          <a:p>
            <a:pPr>
              <a:spcBef>
                <a:spcPts val="1200"/>
              </a:spcBef>
              <a:defRPr/>
            </a:pP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luận</a:t>
            </a:r>
            <a:r>
              <a:rPr lang="en-US" sz="2000" dirty="0">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Thu </a:t>
            </a:r>
            <a:r>
              <a:rPr lang="en-US" sz="2000" dirty="0" err="1">
                <a:latin typeface="Times New Roman" panose="02020603050405020304" pitchFamily="18" charset="0"/>
                <a:cs typeface="Times New Roman" panose="02020603050405020304" pitchFamily="18" charset="0"/>
              </a:rPr>
              <a:t>thập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Xử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mạng</a:t>
            </a:r>
            <a:r>
              <a:rPr lang="en-US" sz="2000" dirty="0">
                <a:latin typeface="Times New Roman" panose="02020603050405020304" pitchFamily="18" charset="0"/>
                <a:cs typeface="Times New Roman" panose="02020603050405020304" pitchFamily="18" charset="0"/>
              </a:rPr>
              <a:t> Internet.</a:t>
            </a:r>
          </a:p>
          <a:p>
            <a:pPr>
              <a:spcBef>
                <a:spcPts val="1200"/>
              </a:spcBef>
              <a:defRPr/>
            </a:pP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relay </a:t>
            </a:r>
            <a:r>
              <a:rPr lang="en-US" sz="2000" dirty="0" err="1">
                <a:latin typeface="Times New Roman" panose="02020603050405020304" pitchFamily="18" charset="0"/>
                <a:cs typeface="Times New Roman" panose="02020603050405020304" pitchFamily="18" charset="0"/>
              </a:rPr>
              <a:t>đóng</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ngắt</a:t>
            </a:r>
            <a:r>
              <a:rPr lang="en-US" sz="2000" dirty="0">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Đáp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a:t>
            </a:r>
          </a:p>
        </p:txBody>
      </p:sp>
      <p:sp>
        <p:nvSpPr>
          <p:cNvPr id="56324" name="Slide Number Placeholder 1">
            <a:extLst>
              <a:ext uri="{FF2B5EF4-FFF2-40B4-BE49-F238E27FC236}">
                <a16:creationId xmlns:a16="http://schemas.microsoft.com/office/drawing/2014/main" id="{A4C84074-F9B7-40C3-B8FE-D1B8720211F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2D5278-EA2E-47B9-9C91-5126F31DB899}" type="slidenum">
              <a:rPr lang="en-US" altLang="en-US" sz="1600" smtClean="0">
                <a:latin typeface="Arial" panose="020B0604020202020204" pitchFamily="34" charset="0"/>
              </a:rPr>
              <a:pPr>
                <a:spcBef>
                  <a:spcPct val="0"/>
                </a:spcBef>
                <a:buFontTx/>
                <a:buNone/>
              </a:pPr>
              <a:t>35</a:t>
            </a:fld>
            <a:endParaRPr lang="en-US" altLang="en-US" sz="1600">
              <a:latin typeface="Arial" panose="020B0604020202020204" pitchFamily="3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AB601D4-CD3D-4FEB-A014-68534108B4E9}"/>
              </a:ext>
            </a:extLst>
          </p:cNvPr>
          <p:cNvSpPr>
            <a:spLocks noGrp="1" noChangeArrowheads="1"/>
          </p:cNvSpPr>
          <p:nvPr>
            <p:ph type="title"/>
          </p:nvPr>
        </p:nvSpPr>
        <p:spPr>
          <a:xfrm>
            <a:off x="914400" y="274638"/>
            <a:ext cx="7772400" cy="715962"/>
          </a:xfrm>
        </p:spPr>
        <p:txBody>
          <a:bodyPr/>
          <a:lstStyle/>
          <a:p>
            <a:pPr algn="l"/>
            <a:r>
              <a:rPr lang="en-US" altLang="en-US" sz="4000" b="1">
                <a:solidFill>
                  <a:srgbClr val="3376C7"/>
                </a:solidFill>
                <a:latin typeface="Times New Roman" panose="02020603050405020304" pitchFamily="18" charset="0"/>
                <a:cs typeface="Times New Roman" panose="02020603050405020304" pitchFamily="18" charset="0"/>
              </a:rPr>
              <a:t>7. Kết luận, hướng phát triển</a:t>
            </a:r>
            <a:endParaRPr lang="en-US" altLang="en-US" sz="4000"/>
          </a:p>
        </p:txBody>
      </p:sp>
      <p:sp>
        <p:nvSpPr>
          <p:cNvPr id="8" name="TextBox 7">
            <a:extLst>
              <a:ext uri="{FF2B5EF4-FFF2-40B4-BE49-F238E27FC236}">
                <a16:creationId xmlns:a16="http://schemas.microsoft.com/office/drawing/2014/main" id="{FDA5EBF6-405D-44AE-8F8E-C9174CEE32C4}"/>
              </a:ext>
            </a:extLst>
          </p:cNvPr>
          <p:cNvSpPr txBox="1"/>
          <p:nvPr/>
        </p:nvSpPr>
        <p:spPr>
          <a:xfrm>
            <a:off x="552450" y="2306638"/>
            <a:ext cx="8039100" cy="2862262"/>
          </a:xfrm>
          <a:prstGeom prst="rect">
            <a:avLst/>
          </a:prstGeom>
          <a:noFill/>
        </p:spPr>
        <p:txBody>
          <a:bodyPr>
            <a:spAutoFit/>
          </a:bodyPr>
          <a:lstStyle/>
          <a:p>
            <a:pPr>
              <a:spcBef>
                <a:spcPts val="1200"/>
              </a:spcBef>
              <a:defRPr/>
            </a:pPr>
            <a:r>
              <a:rPr lang="en-US" sz="2000" dirty="0" err="1">
                <a:latin typeface="Times New Roman" panose="02020603050405020304" pitchFamily="18" charset="0"/>
                <a:cs typeface="Times New Roman" panose="02020603050405020304" pitchFamily="18" charset="0"/>
              </a:rPr>
              <a:t>Khuyết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Phụ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Wifi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host </a:t>
            </a:r>
            <a:r>
              <a:rPr lang="en-US" sz="2000" dirty="0" err="1">
                <a:latin typeface="Times New Roman" panose="02020603050405020304" pitchFamily="18" charset="0"/>
                <a:cs typeface="Times New Roman" panose="02020603050405020304" pitchFamily="18" charset="0"/>
              </a:rPr>
              <a:t>thiếu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ổn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a:t>
            </a:r>
          </a:p>
          <a:p>
            <a:pPr marL="342900" indent="-342900">
              <a:spcBef>
                <a:spcPts val="1200"/>
              </a:spcBef>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Chưa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training.</a:t>
            </a:r>
          </a:p>
          <a:p>
            <a:pPr marL="285750" indent="-285750">
              <a:spcBef>
                <a:spcPts val="1200"/>
              </a:spcBef>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thường</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gặp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môi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tục</a:t>
            </a:r>
            <a:r>
              <a:rPr lang="en-US" sz="2000" dirty="0">
                <a:latin typeface="Times New Roman" panose="02020603050405020304" pitchFamily="18" charset="0"/>
                <a:cs typeface="Times New Roman" panose="02020603050405020304" pitchFamily="18" charset="0"/>
              </a:rPr>
              <a:t>.</a:t>
            </a:r>
          </a:p>
        </p:txBody>
      </p:sp>
      <p:sp>
        <p:nvSpPr>
          <p:cNvPr id="57348" name="Slide Number Placeholder 1">
            <a:extLst>
              <a:ext uri="{FF2B5EF4-FFF2-40B4-BE49-F238E27FC236}">
                <a16:creationId xmlns:a16="http://schemas.microsoft.com/office/drawing/2014/main" id="{0416E323-E2D6-49FF-85D3-0B94AB6BC8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CE046A-4CC4-4F4A-98A2-CB8757592A6F}" type="slidenum">
              <a:rPr lang="en-US" altLang="en-US" sz="1600" smtClean="0">
                <a:latin typeface="Arial" panose="020B0604020202020204" pitchFamily="34" charset="0"/>
              </a:rPr>
              <a:pPr>
                <a:spcBef>
                  <a:spcPct val="0"/>
                </a:spcBef>
                <a:buFontTx/>
                <a:buNone/>
              </a:pPr>
              <a:t>36</a:t>
            </a:fld>
            <a:endParaRPr lang="en-US" altLang="en-US" sz="1600">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ADDCB90D-F8A4-4F65-B753-9C9F6A0CFFD4}"/>
              </a:ext>
            </a:extLst>
          </p:cNvPr>
          <p:cNvSpPr>
            <a:spLocks noGrp="1" noChangeArrowheads="1"/>
          </p:cNvSpPr>
          <p:nvPr>
            <p:ph type="title"/>
          </p:nvPr>
        </p:nvSpPr>
        <p:spPr>
          <a:xfrm>
            <a:off x="914400" y="274638"/>
            <a:ext cx="7772400" cy="715962"/>
          </a:xfrm>
        </p:spPr>
        <p:txBody>
          <a:bodyPr/>
          <a:lstStyle/>
          <a:p>
            <a:pPr algn="l"/>
            <a:r>
              <a:rPr lang="en-US" altLang="en-US" sz="4000" b="1">
                <a:solidFill>
                  <a:srgbClr val="3376C7"/>
                </a:solidFill>
                <a:latin typeface="Times New Roman" panose="02020603050405020304" pitchFamily="18" charset="0"/>
                <a:cs typeface="Times New Roman" panose="02020603050405020304" pitchFamily="18" charset="0"/>
              </a:rPr>
              <a:t>7. Kết luận, hướng phát triển</a:t>
            </a:r>
            <a:endParaRPr lang="en-US" altLang="en-US" sz="4000"/>
          </a:p>
        </p:txBody>
      </p:sp>
      <p:sp>
        <p:nvSpPr>
          <p:cNvPr id="50181" name="TextBox 7">
            <a:extLst>
              <a:ext uri="{FF2B5EF4-FFF2-40B4-BE49-F238E27FC236}">
                <a16:creationId xmlns:a16="http://schemas.microsoft.com/office/drawing/2014/main" id="{33978D06-3F75-421C-94A5-98A27D5C1FAB}"/>
              </a:ext>
            </a:extLst>
          </p:cNvPr>
          <p:cNvSpPr txBox="1">
            <a:spLocks noChangeArrowheads="1"/>
          </p:cNvSpPr>
          <p:nvPr/>
        </p:nvSpPr>
        <p:spPr bwMode="auto">
          <a:xfrm>
            <a:off x="533400" y="1925638"/>
            <a:ext cx="80772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0">
              <a:spcBef>
                <a:spcPts val="1200"/>
              </a:spcBef>
              <a:defRPr/>
            </a:pPr>
            <a:r>
              <a:rPr lang="en-US" altLang="en-US" sz="2000" dirty="0">
                <a:latin typeface="Times New Roman" panose="02020603050405020304" pitchFamily="18" charset="0"/>
                <a:cs typeface="Times New Roman" panose="02020603050405020304" pitchFamily="18" charset="0"/>
              </a:rPr>
              <a:t>H</a:t>
            </a:r>
            <a:r>
              <a:rPr lang="vi-VN" altLang="en-US" sz="2000" dirty="0">
                <a:latin typeface="Times New Roman" panose="02020603050405020304" pitchFamily="18" charset="0"/>
                <a:cs typeface="Times New Roman" panose="02020603050405020304" pitchFamily="18" charset="0"/>
              </a:rPr>
              <a:t>ư</a:t>
            </a:r>
            <a:r>
              <a:rPr lang="en-US" altLang="en-US" sz="2000" dirty="0" err="1">
                <a:latin typeface="Times New Roman" panose="02020603050405020304" pitchFamily="18" charset="0"/>
                <a:cs typeface="Times New Roman" panose="02020603050405020304" pitchFamily="18" charset="0"/>
              </a:rPr>
              <a:t>ớng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phát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triển</a:t>
            </a:r>
            <a:r>
              <a:rPr lang="en-US" altLang="en-US" sz="2000" dirty="0">
                <a:latin typeface="Times New Roman" panose="02020603050405020304" pitchFamily="18" charset="0"/>
                <a:cs typeface="Times New Roman" panose="02020603050405020304" pitchFamily="18" charset="0"/>
              </a:rPr>
              <a:t>:</a:t>
            </a:r>
          </a:p>
          <a:p>
            <a:pPr>
              <a:spcBef>
                <a:spcPts val="1200"/>
              </a:spcBef>
              <a:buFont typeface="Arial" panose="020B0604020202020204" pitchFamily="34" charset="0"/>
              <a:buChar char="•"/>
              <a:defRPr/>
            </a:pPr>
            <a:r>
              <a:rPr lang="en-US" altLang="en-US" sz="2000" dirty="0" err="1">
                <a:latin typeface="Times New Roman" panose="02020603050405020304" pitchFamily="18" charset="0"/>
                <a:cs typeface="Times New Roman" panose="02020603050405020304" pitchFamily="18" charset="0"/>
              </a:rPr>
              <a:t>Kết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hợp</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nhiều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loại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dữ</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liệu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vào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trong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một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tiến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trình</a:t>
            </a:r>
            <a:r>
              <a:rPr lang="en-US" altLang="en-US" sz="2000" dirty="0">
                <a:latin typeface="Times New Roman" panose="02020603050405020304" pitchFamily="18" charset="0"/>
                <a:cs typeface="Times New Roman" panose="02020603050405020304" pitchFamily="18" charset="0"/>
              </a:rPr>
              <a:t> training .</a:t>
            </a:r>
          </a:p>
          <a:p>
            <a:pPr>
              <a:spcBef>
                <a:spcPts val="1200"/>
              </a:spcBef>
              <a:buFont typeface="Arial" panose="020B0604020202020204" pitchFamily="34" charset="0"/>
              <a:buChar char="•"/>
              <a:defRPr/>
            </a:pPr>
            <a:r>
              <a:rPr lang="en-US" altLang="en-US" sz="2000" dirty="0" err="1">
                <a:latin typeface="Times New Roman" panose="02020603050405020304" pitchFamily="18" charset="0"/>
                <a:cs typeface="Times New Roman" panose="02020603050405020304" pitchFamily="18" charset="0"/>
              </a:rPr>
              <a:t>Sử</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dụng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một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cơ</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sở</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dữ</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liệu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khác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tốt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hơn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chẳng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hạn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như</a:t>
            </a:r>
            <a:r>
              <a:rPr lang="en-US" altLang="en-US" sz="2000" dirty="0">
                <a:latin typeface="Times New Roman" panose="02020603050405020304" pitchFamily="18" charset="0"/>
                <a:cs typeface="Times New Roman" panose="02020603050405020304" pitchFamily="18" charset="0"/>
              </a:rPr>
              <a:t> Google Firebase)</a:t>
            </a:r>
          </a:p>
          <a:p>
            <a:pPr>
              <a:spcBef>
                <a:spcPts val="1200"/>
              </a:spcBef>
              <a:buFont typeface="Arial" panose="020B0604020202020204" pitchFamily="34" charset="0"/>
              <a:buChar char="•"/>
              <a:defRPr/>
            </a:pPr>
            <a:r>
              <a:rPr lang="en-US" altLang="en-US" sz="2000" dirty="0" err="1">
                <a:latin typeface="Times New Roman" panose="02020603050405020304" pitchFamily="18" charset="0"/>
                <a:cs typeface="Times New Roman" panose="02020603050405020304" pitchFamily="18" charset="0"/>
              </a:rPr>
              <a:t>Xây</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dựng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chức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năng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hẹn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giờ</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tự</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động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bật</a:t>
            </a:r>
            <a:r>
              <a:rPr lang="en-US" altLang="en-US" sz="2000" dirty="0">
                <a:latin typeface="Times New Roman" panose="02020603050405020304" pitchFamily="18" charset="0"/>
                <a:cs typeface="Times New Roman" panose="02020603050405020304" pitchFamily="18" charset="0"/>
              </a:rPr>
              <a:t>/</a:t>
            </a:r>
            <a:r>
              <a:rPr lang="en-US" altLang="en-US" sz="2000" dirty="0" err="1">
                <a:latin typeface="Times New Roman" panose="02020603050405020304" pitchFamily="18" charset="0"/>
                <a:cs typeface="Times New Roman" panose="02020603050405020304" pitchFamily="18" charset="0"/>
              </a:rPr>
              <a:t>tắt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thiết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bị</a:t>
            </a:r>
            <a:r>
              <a:rPr lang="en-US" altLang="en-US" sz="2000" dirty="0">
                <a:latin typeface="Times New Roman" panose="02020603050405020304" pitchFamily="18" charset="0"/>
                <a:cs typeface="Times New Roman" panose="02020603050405020304" pitchFamily="18" charset="0"/>
              </a:rPr>
              <a:t>.</a:t>
            </a:r>
          </a:p>
          <a:p>
            <a:pPr>
              <a:spcBef>
                <a:spcPts val="1200"/>
              </a:spcBef>
              <a:buFont typeface="Arial" panose="020B0604020202020204" pitchFamily="34" charset="0"/>
              <a:buChar char="•"/>
              <a:defRPr/>
            </a:pPr>
            <a:r>
              <a:rPr lang="en-US" altLang="en-US" sz="2000" dirty="0" err="1">
                <a:latin typeface="Times New Roman" panose="02020603050405020304" pitchFamily="18" charset="0"/>
                <a:cs typeface="Times New Roman" panose="02020603050405020304" pitchFamily="18" charset="0"/>
              </a:rPr>
              <a:t>Thiết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kế</a:t>
            </a:r>
            <a:r>
              <a:rPr lang="en-US" altLang="en-US" sz="2000" dirty="0">
                <a:latin typeface="Times New Roman" panose="02020603050405020304" pitchFamily="18" charset="0"/>
                <a:cs typeface="Times New Roman" panose="02020603050405020304" pitchFamily="18" charset="0"/>
              </a:rPr>
              <a:t> Website </a:t>
            </a:r>
            <a:r>
              <a:rPr lang="en-US" altLang="en-US" sz="2000" dirty="0" err="1">
                <a:latin typeface="Times New Roman" panose="02020603050405020304" pitchFamily="18" charset="0"/>
                <a:cs typeface="Times New Roman" panose="02020603050405020304" pitchFamily="18" charset="0"/>
              </a:rPr>
              <a:t>và</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ứng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dụng</a:t>
            </a:r>
            <a:r>
              <a:rPr lang="en-US" altLang="en-US" sz="2000" dirty="0">
                <a:latin typeface="Times New Roman" panose="02020603050405020304" pitchFamily="18" charset="0"/>
                <a:cs typeface="Times New Roman" panose="02020603050405020304" pitchFamily="18" charset="0"/>
              </a:rPr>
              <a:t> Smartphone </a:t>
            </a:r>
            <a:r>
              <a:rPr lang="en-US" altLang="en-US" sz="2000" dirty="0" err="1">
                <a:latin typeface="Times New Roman" panose="02020603050405020304" pitchFamily="18" charset="0"/>
                <a:cs typeface="Times New Roman" panose="02020603050405020304" pitchFamily="18" charset="0"/>
              </a:rPr>
              <a:t>trực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quan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hơn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để</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dễ</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thao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tác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điều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khiển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thiết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bị</a:t>
            </a:r>
            <a:r>
              <a:rPr lang="en-US" altLang="en-US" sz="2000" dirty="0">
                <a:latin typeface="Times New Roman" panose="02020603050405020304" pitchFamily="18" charset="0"/>
                <a:cs typeface="Times New Roman" panose="02020603050405020304" pitchFamily="18" charset="0"/>
              </a:rPr>
              <a:t>.</a:t>
            </a:r>
          </a:p>
          <a:p>
            <a:pPr>
              <a:spcBef>
                <a:spcPts val="1200"/>
              </a:spcBef>
              <a:buFont typeface="Arial" panose="020B0604020202020204" pitchFamily="34" charset="0"/>
              <a:buChar char="•"/>
              <a:defRPr/>
            </a:pPr>
            <a:r>
              <a:rPr lang="en-US" altLang="en-US" sz="2000" dirty="0" err="1">
                <a:latin typeface="Times New Roman" panose="02020603050405020304" pitchFamily="18" charset="0"/>
                <a:cs typeface="Times New Roman" panose="02020603050405020304" pitchFamily="18" charset="0"/>
              </a:rPr>
              <a:t>Ngoài</a:t>
            </a:r>
            <a:r>
              <a:rPr lang="en-US" altLang="en-US" sz="2000" dirty="0">
                <a:latin typeface="Times New Roman" panose="02020603050405020304" pitchFamily="18" charset="0"/>
                <a:cs typeface="Times New Roman" panose="02020603050405020304" pitchFamily="18" charset="0"/>
              </a:rPr>
              <a:t> ra ta </a:t>
            </a:r>
            <a:r>
              <a:rPr lang="en-US" altLang="en-US" sz="2000" dirty="0" err="1">
                <a:latin typeface="Times New Roman" panose="02020603050405020304" pitchFamily="18" charset="0"/>
                <a:cs typeface="Times New Roman" panose="02020603050405020304" pitchFamily="18" charset="0"/>
              </a:rPr>
              <a:t>có</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thể</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thực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hiện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việc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gửi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trả</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trạng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thái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của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thiết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bị</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ngược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về</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giao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diện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quản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lý</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để</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từ</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đó</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dễ</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dàng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nắm</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bắt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được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tình</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trạng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hoạt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động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của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thiết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bị</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mà</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không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cần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trực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tiếp</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quan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sát</a:t>
            </a:r>
            <a:r>
              <a:rPr lang="en-US" altLang="en-US" sz="2000" dirty="0">
                <a:latin typeface="Times New Roman" panose="02020603050405020304" pitchFamily="18" charset="0"/>
                <a:cs typeface="Times New Roman" panose="02020603050405020304" pitchFamily="18" charset="0"/>
              </a:rPr>
              <a:t>. </a:t>
            </a:r>
          </a:p>
        </p:txBody>
      </p:sp>
      <p:sp>
        <p:nvSpPr>
          <p:cNvPr id="58372" name="Slide Number Placeholder 1">
            <a:extLst>
              <a:ext uri="{FF2B5EF4-FFF2-40B4-BE49-F238E27FC236}">
                <a16:creationId xmlns:a16="http://schemas.microsoft.com/office/drawing/2014/main" id="{4B003652-9FC4-4C9D-B62E-EE89EF5887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04668E-547B-43BF-8408-491193A4D5A1}" type="slidenum">
              <a:rPr lang="en-US" altLang="en-US" sz="1600" smtClean="0">
                <a:latin typeface="Arial" panose="020B0604020202020204" pitchFamily="34" charset="0"/>
              </a:rPr>
              <a:pPr>
                <a:spcBef>
                  <a:spcPct val="0"/>
                </a:spcBef>
                <a:buFontTx/>
                <a:buNone/>
              </a:pPr>
              <a:t>37</a:t>
            </a:fld>
            <a:endParaRPr lang="en-US" altLang="en-US" sz="1600">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D71271FB-A16B-49A7-AA70-3DFF48A39467}"/>
              </a:ext>
            </a:extLst>
          </p:cNvPr>
          <p:cNvSpPr>
            <a:spLocks noGrp="1" noChangeArrowheads="1"/>
          </p:cNvSpPr>
          <p:nvPr>
            <p:ph type="title"/>
          </p:nvPr>
        </p:nvSpPr>
        <p:spPr>
          <a:xfrm>
            <a:off x="914400" y="274638"/>
            <a:ext cx="7772400" cy="715962"/>
          </a:xfrm>
        </p:spPr>
        <p:txBody>
          <a:bodyPr/>
          <a:lstStyle/>
          <a:p>
            <a:pPr algn="l"/>
            <a:r>
              <a:rPr lang="en-US" altLang="en-US" sz="4000" b="1">
                <a:solidFill>
                  <a:srgbClr val="3376C7"/>
                </a:solidFill>
                <a:latin typeface="Times New Roman" panose="02020603050405020304" pitchFamily="18" charset="0"/>
                <a:cs typeface="Times New Roman" panose="02020603050405020304" pitchFamily="18" charset="0"/>
              </a:rPr>
              <a:t>Tài liệu tham khảo</a:t>
            </a:r>
            <a:endParaRPr lang="en-US" altLang="en-US" sz="4000"/>
          </a:p>
        </p:txBody>
      </p:sp>
      <p:sp>
        <p:nvSpPr>
          <p:cNvPr id="59395" name="TextBox 7">
            <a:extLst>
              <a:ext uri="{FF2B5EF4-FFF2-40B4-BE49-F238E27FC236}">
                <a16:creationId xmlns:a16="http://schemas.microsoft.com/office/drawing/2014/main" id="{0525B17F-AFBD-446C-8713-EC0AE6E568B2}"/>
              </a:ext>
            </a:extLst>
          </p:cNvPr>
          <p:cNvSpPr txBox="1">
            <a:spLocks noChangeArrowheads="1"/>
          </p:cNvSpPr>
          <p:nvPr/>
        </p:nvSpPr>
        <p:spPr bwMode="auto">
          <a:xfrm>
            <a:off x="533400" y="1671638"/>
            <a:ext cx="8077200"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ts val="1200"/>
              </a:spcBef>
              <a:buFontTx/>
              <a:buNone/>
            </a:pPr>
            <a:r>
              <a:rPr lang="en-US" altLang="en-US" sz="1800">
                <a:latin typeface="Times New Roman" panose="02020603050405020304" pitchFamily="18" charset="0"/>
                <a:cs typeface="Times New Roman" panose="02020603050405020304" pitchFamily="18" charset="0"/>
              </a:rPr>
              <a:t>[1]	V. H. Tiệp, "Bài 1: Giới thiệu về Machine Learning," in </a:t>
            </a:r>
            <a:r>
              <a:rPr lang="en-US" altLang="en-US" sz="1800" i="1">
                <a:latin typeface="Times New Roman" panose="02020603050405020304" pitchFamily="18" charset="0"/>
                <a:cs typeface="Times New Roman" panose="02020603050405020304" pitchFamily="18" charset="0"/>
              </a:rPr>
              <a:t>Machine Learning cơ bản</a:t>
            </a:r>
            <a:r>
              <a:rPr lang="en-US" altLang="en-US" sz="1800">
                <a:latin typeface="Times New Roman" panose="02020603050405020304" pitchFamily="18" charset="0"/>
                <a:cs typeface="Times New Roman" panose="02020603050405020304" pitchFamily="18" charset="0"/>
              </a:rPr>
              <a:t>, ed, Dec 26, 2016 </a:t>
            </a:r>
          </a:p>
          <a:p>
            <a:pPr>
              <a:spcBef>
                <a:spcPts val="1200"/>
              </a:spcBef>
              <a:buFontTx/>
              <a:buNone/>
            </a:pPr>
            <a:r>
              <a:rPr lang="en-US" altLang="en-US" sz="1800">
                <a:latin typeface="Times New Roman" panose="02020603050405020304" pitchFamily="18" charset="0"/>
                <a:cs typeface="Times New Roman" panose="02020603050405020304" pitchFamily="18" charset="0"/>
              </a:rPr>
              <a:t>[2]	V. H. Tiệp, "Bài 3: Linear Regression," in </a:t>
            </a:r>
            <a:r>
              <a:rPr lang="en-US" altLang="en-US" sz="1800" i="1">
                <a:latin typeface="Times New Roman" panose="02020603050405020304" pitchFamily="18" charset="0"/>
                <a:cs typeface="Times New Roman" panose="02020603050405020304" pitchFamily="18" charset="0"/>
              </a:rPr>
              <a:t>Machine Learning cơ bản</a:t>
            </a:r>
            <a:r>
              <a:rPr lang="en-US" altLang="en-US" sz="1800">
                <a:latin typeface="Times New Roman" panose="02020603050405020304" pitchFamily="18" charset="0"/>
                <a:cs typeface="Times New Roman" panose="02020603050405020304" pitchFamily="18" charset="0"/>
              </a:rPr>
              <a:t>, ed, Dec 28, 2016 </a:t>
            </a:r>
          </a:p>
          <a:p>
            <a:pPr>
              <a:spcBef>
                <a:spcPts val="1200"/>
              </a:spcBef>
              <a:buFontTx/>
              <a:buNone/>
            </a:pPr>
            <a:r>
              <a:rPr lang="en-US" altLang="en-US" sz="1800">
                <a:latin typeface="Times New Roman" panose="02020603050405020304" pitchFamily="18" charset="0"/>
                <a:cs typeface="Times New Roman" panose="02020603050405020304" pitchFamily="18" charset="0"/>
              </a:rPr>
              <a:t>[3]	T. Đ. Tâm, "Bắt đầu với Machine Learning thông qua Tensorflow," ed, 17/07/2018.</a:t>
            </a:r>
          </a:p>
          <a:p>
            <a:pPr>
              <a:spcBef>
                <a:spcPts val="1200"/>
              </a:spcBef>
              <a:buFontTx/>
              <a:buNone/>
            </a:pPr>
            <a:r>
              <a:rPr lang="en-US" altLang="en-US" sz="1800">
                <a:latin typeface="Times New Roman" panose="02020603050405020304" pitchFamily="18" charset="0"/>
                <a:cs typeface="Times New Roman" panose="02020603050405020304" pitchFamily="18" charset="0"/>
              </a:rPr>
              <a:t>[4]	Lavender, "Machine Learning - Thử làm Nhà Thiên Văn Dự Báo Thời Tiết," in </a:t>
            </a:r>
            <a:r>
              <a:rPr lang="en-US" altLang="en-US" sz="1800" i="1">
                <a:latin typeface="Times New Roman" panose="02020603050405020304" pitchFamily="18" charset="0"/>
                <a:cs typeface="Times New Roman" panose="02020603050405020304" pitchFamily="18" charset="0"/>
              </a:rPr>
              <a:t>viblo.asia</a:t>
            </a:r>
            <a:r>
              <a:rPr lang="en-US" altLang="en-US" sz="1800">
                <a:latin typeface="Times New Roman" panose="02020603050405020304" pitchFamily="18" charset="0"/>
                <a:cs typeface="Times New Roman" panose="02020603050405020304" pitchFamily="18" charset="0"/>
              </a:rPr>
              <a:t>, ed, Jan 30th, 2018.</a:t>
            </a:r>
          </a:p>
          <a:p>
            <a:pPr>
              <a:spcBef>
                <a:spcPts val="1200"/>
              </a:spcBef>
              <a:buFontTx/>
              <a:buNone/>
            </a:pPr>
            <a:r>
              <a:rPr lang="en-US" altLang="en-US" sz="1800">
                <a:latin typeface="Times New Roman" panose="02020603050405020304" pitchFamily="18" charset="0"/>
                <a:cs typeface="Times New Roman" panose="02020603050405020304" pitchFamily="18" charset="0"/>
              </a:rPr>
              <a:t>[5]	V. Gupta, "Creating your own IoT Cloud from scratch using php, Mysql, ESP12E," in </a:t>
            </a:r>
            <a:r>
              <a:rPr lang="en-US" altLang="en-US" sz="1800" i="1">
                <a:latin typeface="Times New Roman" panose="02020603050405020304" pitchFamily="18" charset="0"/>
                <a:cs typeface="Times New Roman" panose="02020603050405020304" pitchFamily="18" charset="0"/>
              </a:rPr>
              <a:t>iotmonk.com</a:t>
            </a:r>
            <a:r>
              <a:rPr lang="en-US" altLang="en-US" sz="1800">
                <a:latin typeface="Times New Roman" panose="02020603050405020304" pitchFamily="18" charset="0"/>
                <a:cs typeface="Times New Roman" panose="02020603050405020304" pitchFamily="18" charset="0"/>
              </a:rPr>
              <a:t>, ed, 28 Oct, 2017.</a:t>
            </a:r>
          </a:p>
          <a:p>
            <a:pPr>
              <a:spcBef>
                <a:spcPts val="1200"/>
              </a:spcBef>
              <a:buFontTx/>
              <a:buNone/>
            </a:pPr>
            <a:r>
              <a:rPr lang="en-US" altLang="en-US" sz="1800">
                <a:latin typeface="Times New Roman" panose="02020603050405020304" pitchFamily="18" charset="0"/>
                <a:cs typeface="Times New Roman" panose="02020603050405020304" pitchFamily="18" charset="0"/>
              </a:rPr>
              <a:t>[6]	T. h. K. Phạm, "Lập trình Android: Webservice Giới thiệu," in </a:t>
            </a:r>
            <a:r>
              <a:rPr lang="en-US" altLang="en-US" sz="1800" i="1">
                <a:latin typeface="Times New Roman" panose="02020603050405020304" pitchFamily="18" charset="0"/>
                <a:cs typeface="Times New Roman" panose="02020603050405020304" pitchFamily="18" charset="0"/>
              </a:rPr>
              <a:t>Lập trình Android</a:t>
            </a:r>
            <a:r>
              <a:rPr lang="en-US" altLang="en-US" sz="1800">
                <a:latin typeface="Times New Roman" panose="02020603050405020304" pitchFamily="18" charset="0"/>
                <a:cs typeface="Times New Roman" panose="02020603050405020304" pitchFamily="18" charset="0"/>
              </a:rPr>
              <a:t>, ed, 2017.</a:t>
            </a:r>
          </a:p>
        </p:txBody>
      </p:sp>
      <p:sp>
        <p:nvSpPr>
          <p:cNvPr id="59396" name="Slide Number Placeholder 1">
            <a:extLst>
              <a:ext uri="{FF2B5EF4-FFF2-40B4-BE49-F238E27FC236}">
                <a16:creationId xmlns:a16="http://schemas.microsoft.com/office/drawing/2014/main" id="{594C38D8-FEB5-4431-9970-EF239F6093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999C7E-AEE3-4239-8FF1-49C5B14B4A5E}" type="slidenum">
              <a:rPr lang="en-US" altLang="en-US" sz="1600" smtClean="0">
                <a:latin typeface="Arial" panose="020B0604020202020204" pitchFamily="34" charset="0"/>
              </a:rPr>
              <a:pPr>
                <a:spcBef>
                  <a:spcPct val="0"/>
                </a:spcBef>
                <a:buFontTx/>
                <a:buNone/>
              </a:pPr>
              <a:t>38</a:t>
            </a:fld>
            <a:endParaRPr lang="en-US" altLang="en-US" sz="1600">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FAF03A3-D99F-4307-A918-AC79A8840DAE}"/>
              </a:ext>
            </a:extLst>
          </p:cNvPr>
          <p:cNvSpPr/>
          <p:nvPr/>
        </p:nvSpPr>
        <p:spPr>
          <a:xfrm>
            <a:off x="0" y="8382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0419" name="TextBox 49">
            <a:extLst>
              <a:ext uri="{FF2B5EF4-FFF2-40B4-BE49-F238E27FC236}">
                <a16:creationId xmlns:a16="http://schemas.microsoft.com/office/drawing/2014/main" id="{7C0F4552-650C-4358-AC8D-C81B0E648E2A}"/>
              </a:ext>
            </a:extLst>
          </p:cNvPr>
          <p:cNvSpPr txBox="1">
            <a:spLocks noChangeArrowheads="1"/>
          </p:cNvSpPr>
          <p:nvPr/>
        </p:nvSpPr>
        <p:spPr bwMode="auto">
          <a:xfrm>
            <a:off x="990600" y="2705100"/>
            <a:ext cx="7162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8800" b="1">
                <a:solidFill>
                  <a:srgbClr val="3376C7"/>
                </a:solidFill>
                <a:latin typeface="Times New Roman" panose="02020603050405020304" pitchFamily="18" charset="0"/>
                <a:cs typeface="Times New Roman" panose="02020603050405020304" pitchFamily="18" charset="0"/>
              </a:rPr>
              <a:t>LỜI CẢM ƠN</a:t>
            </a:r>
          </a:p>
        </p:txBody>
      </p:sp>
      <p:sp>
        <p:nvSpPr>
          <p:cNvPr id="60420" name="Slide Number Placeholder 2">
            <a:extLst>
              <a:ext uri="{FF2B5EF4-FFF2-40B4-BE49-F238E27FC236}">
                <a16:creationId xmlns:a16="http://schemas.microsoft.com/office/drawing/2014/main" id="{8E77361C-463E-46B1-9E5A-4CF738A66E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AB0D9DF-D7A9-4FD5-B18F-0E8A9FE9C0D2}" type="slidenum">
              <a:rPr lang="en-US" altLang="en-US" sz="1600" smtClean="0">
                <a:latin typeface="Arial" panose="020B0604020202020204" pitchFamily="34" charset="0"/>
              </a:rPr>
              <a:pPr>
                <a:spcBef>
                  <a:spcPct val="0"/>
                </a:spcBef>
                <a:buFontTx/>
                <a:buNone/>
              </a:pPr>
              <a:t>39</a:t>
            </a:fld>
            <a:endParaRPr lang="en-US" altLang="en-US" sz="1600">
              <a:latin typeface="Arial" panose="020B0604020202020204" pitchFamily="3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8FB80A32-9D59-4635-9C90-22DF58376BAC}"/>
              </a:ext>
            </a:extLst>
          </p:cNvPr>
          <p:cNvSpPr>
            <a:spLocks noGrp="1" noChangeArrowheads="1"/>
          </p:cNvSpPr>
          <p:nvPr>
            <p:ph type="title"/>
          </p:nvPr>
        </p:nvSpPr>
        <p:spPr>
          <a:xfrm>
            <a:off x="893763" y="288925"/>
            <a:ext cx="65738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1. </a:t>
            </a:r>
            <a:r>
              <a:rPr lang="en-US" b="1" dirty="0" err="1">
                <a:solidFill>
                  <a:srgbClr val="3376C7"/>
                </a:solidFill>
                <a:latin typeface="Times New Roman" panose="02020603050405020304" pitchFamily="18" charset="0"/>
                <a:cs typeface="Times New Roman" panose="02020603050405020304" pitchFamily="18" charset="0"/>
              </a:rPr>
              <a:t>Giới</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thiệu</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tổng</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quan</a:t>
            </a:r>
            <a:endParaRPr lang="en-US" b="1" dirty="0">
              <a:solidFill>
                <a:srgbClr val="3376C7"/>
              </a:solidFill>
              <a:latin typeface="Times New Roman" panose="02020603050405020304" pitchFamily="18" charset="0"/>
              <a:cs typeface="Times New Roman" panose="02020603050405020304" pitchFamily="18" charset="0"/>
            </a:endParaRPr>
          </a:p>
        </p:txBody>
      </p:sp>
      <p:sp>
        <p:nvSpPr>
          <p:cNvPr id="24579" name="TextBox 47">
            <a:extLst>
              <a:ext uri="{FF2B5EF4-FFF2-40B4-BE49-F238E27FC236}">
                <a16:creationId xmlns:a16="http://schemas.microsoft.com/office/drawing/2014/main" id="{B7829BB9-E824-422B-B155-F47E24B70938}"/>
              </a:ext>
            </a:extLst>
          </p:cNvPr>
          <p:cNvSpPr txBox="1">
            <a:spLocks noChangeArrowheads="1"/>
          </p:cNvSpPr>
          <p:nvPr/>
        </p:nvSpPr>
        <p:spPr bwMode="auto">
          <a:xfrm>
            <a:off x="647700" y="1196975"/>
            <a:ext cx="7848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1200"/>
              </a:spcBef>
              <a:buFontTx/>
              <a:buNone/>
            </a:pPr>
            <a:r>
              <a:rPr lang="en-US" altLang="en-US" sz="2000" dirty="0" err="1">
                <a:latin typeface="Times New Roman" panose="02020603050405020304" pitchFamily="18" charset="0"/>
                <a:cs typeface="Times New Roman" panose="02020603050405020304" pitchFamily="18" charset="0"/>
              </a:rPr>
              <a:t>Trong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khi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đó</a:t>
            </a:r>
            <a:r>
              <a:rPr lang="en-US" altLang="en-US" sz="2000" dirty="0">
                <a:latin typeface="Times New Roman" panose="02020603050405020304" pitchFamily="18" charset="0"/>
                <a:cs typeface="Times New Roman" panose="02020603050405020304" pitchFamily="18" charset="0"/>
              </a:rPr>
              <a:t>, Internet of Things (IoTs) </a:t>
            </a:r>
            <a:r>
              <a:rPr lang="en-US" altLang="en-US" sz="2000" dirty="0" err="1">
                <a:latin typeface="Times New Roman" panose="02020603050405020304" pitchFamily="18" charset="0"/>
                <a:cs typeface="Times New Roman" panose="02020603050405020304" pitchFamily="18" charset="0"/>
              </a:rPr>
              <a:t>cũng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là</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một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chủ</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đề</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nghiên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cứu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rất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được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quan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tâm</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và</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đưa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vào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nhiều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ứng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dụng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hiện</a:t>
            </a:r>
            <a:r>
              <a:rPr lang="en-US" altLang="en-US" sz="2000" dirty="0">
                <a:latin typeface="Times New Roman" panose="02020603050405020304" pitchFamily="18" charset="0"/>
                <a:cs typeface="Times New Roman" panose="02020603050405020304" pitchFamily="18" charset="0"/>
              </a:rPr>
              <a:t> nay.</a:t>
            </a:r>
          </a:p>
        </p:txBody>
      </p:sp>
      <p:sp>
        <p:nvSpPr>
          <p:cNvPr id="24580" name="Slide Number Placeholder 2">
            <a:extLst>
              <a:ext uri="{FF2B5EF4-FFF2-40B4-BE49-F238E27FC236}">
                <a16:creationId xmlns:a16="http://schemas.microsoft.com/office/drawing/2014/main" id="{BEFEEAAB-1586-4CF8-93E6-C2F67C7A67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A2DBE92-29F8-46D5-A138-7F4F9F042390}" type="slidenum">
              <a:rPr lang="en-US" altLang="en-US" sz="1600" smtClean="0">
                <a:latin typeface="Arial" panose="020B0604020202020204" pitchFamily="34" charset="0"/>
              </a:rPr>
              <a:pPr>
                <a:spcBef>
                  <a:spcPct val="0"/>
                </a:spcBef>
                <a:buFontTx/>
                <a:buNone/>
              </a:pPr>
              <a:t>4</a:t>
            </a:fld>
            <a:endParaRPr lang="en-US" altLang="en-US" sz="1600">
              <a:latin typeface="Arial" panose="020B0604020202020204" pitchFamily="34" charset="0"/>
            </a:endParaRPr>
          </a:p>
        </p:txBody>
      </p:sp>
      <p:sp>
        <p:nvSpPr>
          <p:cNvPr id="24581" name="TextBox 1">
            <a:extLst>
              <a:ext uri="{FF2B5EF4-FFF2-40B4-BE49-F238E27FC236}">
                <a16:creationId xmlns:a16="http://schemas.microsoft.com/office/drawing/2014/main" id="{DE868C3B-37AD-43FA-B414-978DA02BC736}"/>
              </a:ext>
            </a:extLst>
          </p:cNvPr>
          <p:cNvSpPr txBox="1">
            <a:spLocks noChangeArrowheads="1"/>
          </p:cNvSpPr>
          <p:nvPr/>
        </p:nvSpPr>
        <p:spPr bwMode="auto">
          <a:xfrm>
            <a:off x="758825" y="5751513"/>
            <a:ext cx="741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Dựa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vào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hai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xu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hướng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kể</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trên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và</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nhu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cầu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của</a:t>
            </a:r>
            <a:r>
              <a:rPr lang="en-US" altLang="en-US" sz="2000" dirty="0">
                <a:latin typeface="Times New Roman" panose="02020603050405020304" pitchFamily="18" charset="0"/>
                <a:cs typeface="Times New Roman" panose="02020603050405020304" pitchFamily="18" charset="0"/>
              </a:rPr>
              <a:t> con ng</a:t>
            </a:r>
            <a:r>
              <a:rPr lang="vi-VN" altLang="en-US" sz="2000" dirty="0">
                <a:latin typeface="Times New Roman" panose="02020603050405020304" pitchFamily="18" charset="0"/>
                <a:cs typeface="Times New Roman" panose="02020603050405020304" pitchFamily="18" charset="0"/>
              </a:rPr>
              <a:t>ư</a:t>
            </a:r>
            <a:r>
              <a:rPr lang="en-US" altLang="en-US" sz="2000" dirty="0" err="1">
                <a:latin typeface="Times New Roman" panose="02020603050405020304" pitchFamily="18" charset="0"/>
                <a:cs typeface="Times New Roman" panose="02020603050405020304" pitchFamily="18" charset="0"/>
              </a:rPr>
              <a:t>ời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luận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văn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thực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hiện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đề</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tài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về</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hệ</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thống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cảm</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biến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và</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dự</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báo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sử</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dụng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máy</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học</a:t>
            </a:r>
            <a:r>
              <a:rPr lang="en-US" altLang="en-US" sz="2000" dirty="0">
                <a:latin typeface="Times New Roman" panose="02020603050405020304" pitchFamily="18" charset="0"/>
                <a:cs typeface="Times New Roman" panose="02020603050405020304" pitchFamily="18" charset="0"/>
              </a:rPr>
              <a:t>.</a:t>
            </a:r>
          </a:p>
          <a:p>
            <a:pPr>
              <a:spcBef>
                <a:spcPct val="0"/>
              </a:spcBef>
              <a:buFontTx/>
              <a:buNone/>
            </a:pPr>
            <a:endParaRPr lang="en-US" altLang="en-US" sz="2000" dirty="0">
              <a:latin typeface="Arial" panose="020B0604020202020204" pitchFamily="34" charset="0"/>
            </a:endParaRPr>
          </a:p>
        </p:txBody>
      </p:sp>
      <p:pic>
        <p:nvPicPr>
          <p:cNvPr id="24582" name="Picture 3">
            <a:extLst>
              <a:ext uri="{FF2B5EF4-FFF2-40B4-BE49-F238E27FC236}">
                <a16:creationId xmlns:a16="http://schemas.microsoft.com/office/drawing/2014/main" id="{66A0EAFD-3D16-45C6-BB72-060D6B165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8" y="1966913"/>
            <a:ext cx="268128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7">
            <a:extLst>
              <a:ext uri="{FF2B5EF4-FFF2-40B4-BE49-F238E27FC236}">
                <a16:creationId xmlns:a16="http://schemas.microsoft.com/office/drawing/2014/main" id="{4E527A13-4817-4A88-BC71-28C33A440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87550"/>
            <a:ext cx="3706813"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9">
            <a:extLst>
              <a:ext uri="{FF2B5EF4-FFF2-40B4-BE49-F238E27FC236}">
                <a16:creationId xmlns:a16="http://schemas.microsoft.com/office/drawing/2014/main" id="{C8473E64-E7A9-41E5-95EC-718EADB2C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3470275"/>
            <a:ext cx="4581525"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603AC83C-F633-42A6-A864-E91A32D341F1}"/>
              </a:ext>
            </a:extLst>
          </p:cNvPr>
          <p:cNvSpPr>
            <a:spLocks noGrp="1" noChangeArrowheads="1"/>
          </p:cNvSpPr>
          <p:nvPr>
            <p:ph type="title"/>
          </p:nvPr>
        </p:nvSpPr>
        <p:spPr>
          <a:xfrm>
            <a:off x="893763" y="288925"/>
            <a:ext cx="4953000"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2. </a:t>
            </a:r>
            <a:r>
              <a:rPr lang="en-US" b="1" dirty="0" err="1">
                <a:solidFill>
                  <a:srgbClr val="3376C7"/>
                </a:solidFill>
                <a:latin typeface="Times New Roman" panose="02020603050405020304" pitchFamily="18" charset="0"/>
                <a:cs typeface="Times New Roman" panose="02020603050405020304" pitchFamily="18" charset="0"/>
              </a:rPr>
              <a:t>Nhiệm</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vụ</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đề</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tài</a:t>
            </a:r>
            <a:endParaRPr lang="en-US" b="1" dirty="0">
              <a:solidFill>
                <a:srgbClr val="3376C7"/>
              </a:solidFill>
              <a:latin typeface="Times New Roman" panose="02020603050405020304" pitchFamily="18" charset="0"/>
              <a:cs typeface="Times New Roman" panose="02020603050405020304" pitchFamily="18" charset="0"/>
            </a:endParaRPr>
          </a:p>
        </p:txBody>
      </p:sp>
      <p:sp>
        <p:nvSpPr>
          <p:cNvPr id="25603" name="TextBox 47">
            <a:extLst>
              <a:ext uri="{FF2B5EF4-FFF2-40B4-BE49-F238E27FC236}">
                <a16:creationId xmlns:a16="http://schemas.microsoft.com/office/drawing/2014/main" id="{429830F7-666D-4974-B01A-238F785B0274}"/>
              </a:ext>
            </a:extLst>
          </p:cNvPr>
          <p:cNvSpPr txBox="1">
            <a:spLocks noChangeArrowheads="1"/>
          </p:cNvSpPr>
          <p:nvPr/>
        </p:nvSpPr>
        <p:spPr bwMode="auto">
          <a:xfrm>
            <a:off x="457200" y="1752600"/>
            <a:ext cx="82296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ts val="1200"/>
              </a:spcBef>
            </a:pPr>
            <a:r>
              <a:rPr lang="en-US" altLang="en-US" sz="2000">
                <a:latin typeface="Times New Roman" panose="02020603050405020304" pitchFamily="18" charset="0"/>
                <a:cs typeface="Times New Roman" panose="02020603050405020304" pitchFamily="18" charset="0"/>
              </a:rPr>
              <a:t>Nội dung 1: Tìm hiểu lý thuyết về Linear Regression, Network, Webserver.</a:t>
            </a:r>
          </a:p>
          <a:p>
            <a:pPr>
              <a:spcBef>
                <a:spcPts val="1200"/>
              </a:spcBef>
            </a:pPr>
            <a:r>
              <a:rPr lang="en-US" altLang="en-US" sz="2000">
                <a:latin typeface="Times New Roman" panose="02020603050405020304" pitchFamily="18" charset="0"/>
                <a:cs typeface="Times New Roman" panose="02020603050405020304" pitchFamily="18" charset="0"/>
              </a:rPr>
              <a:t>Nội dung 2: Tìm hiểu về vi điều khiển và các cảm biến.</a:t>
            </a:r>
          </a:p>
          <a:p>
            <a:pPr>
              <a:spcBef>
                <a:spcPts val="1200"/>
              </a:spcBef>
            </a:pPr>
            <a:r>
              <a:rPr lang="en-US" altLang="en-US" sz="2000">
                <a:latin typeface="Times New Roman" panose="02020603050405020304" pitchFamily="18" charset="0"/>
                <a:cs typeface="Times New Roman" panose="02020603050405020304" pitchFamily="18" charset="0"/>
              </a:rPr>
              <a:t>Nội dung 3: Tìm hiểu về Python và Tensorflow, sử dụng giải thuật Linear Regression để đưa ra dự báo.</a:t>
            </a:r>
          </a:p>
          <a:p>
            <a:pPr>
              <a:spcBef>
                <a:spcPts val="1200"/>
              </a:spcBef>
            </a:pPr>
            <a:r>
              <a:rPr lang="en-US" altLang="en-US" sz="2000">
                <a:latin typeface="Times New Roman" panose="02020603050405020304" pitchFamily="18" charset="0"/>
                <a:cs typeface="Times New Roman" panose="02020603050405020304" pitchFamily="18" charset="0"/>
              </a:rPr>
              <a:t>Nội dung 4: Thiết kế bộ điều khiển thiết bị thông qua các relay sử dụng Website và các nút nhấn.</a:t>
            </a:r>
          </a:p>
          <a:p>
            <a:pPr>
              <a:spcBef>
                <a:spcPts val="1200"/>
              </a:spcBef>
            </a:pPr>
            <a:r>
              <a:rPr lang="en-US" altLang="en-US" sz="2000">
                <a:latin typeface="Times New Roman" panose="02020603050405020304" pitchFamily="18" charset="0"/>
                <a:cs typeface="Times New Roman" panose="02020603050405020304" pitchFamily="18" charset="0"/>
              </a:rPr>
              <a:t>Nội dung 5: Vận hành hệ thống, thu thập dữ liệu từ cảm biến, dự đoán bằng máy học, đưa thông tin lên Website và điều khiển thiết bị.</a:t>
            </a:r>
          </a:p>
        </p:txBody>
      </p:sp>
      <p:sp>
        <p:nvSpPr>
          <p:cNvPr id="25604" name="Slide Number Placeholder 2">
            <a:extLst>
              <a:ext uri="{FF2B5EF4-FFF2-40B4-BE49-F238E27FC236}">
                <a16:creationId xmlns:a16="http://schemas.microsoft.com/office/drawing/2014/main" id="{3AA9C137-BAC6-4C06-AF50-788AEE02476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417203-061C-47E3-B6B0-15285C23FBAF}" type="slidenum">
              <a:rPr lang="en-US" altLang="en-US" sz="1600" smtClean="0">
                <a:latin typeface="Arial" panose="020B0604020202020204" pitchFamily="34" charset="0"/>
              </a:rPr>
              <a:pPr>
                <a:spcBef>
                  <a:spcPct val="0"/>
                </a:spcBef>
                <a:buFontTx/>
                <a:buNone/>
              </a:pPr>
              <a:t>5</a:t>
            </a:fld>
            <a:endParaRPr lang="en-US" altLang="en-US" sz="160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A708FBC-2FA0-4C3C-85CA-71B0298741AC}"/>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3. </a:t>
            </a:r>
            <a:r>
              <a:rPr lang="en-US" b="1" dirty="0" err="1">
                <a:solidFill>
                  <a:srgbClr val="3376C7"/>
                </a:solidFill>
                <a:latin typeface="Times New Roman" panose="02020603050405020304" pitchFamily="18" charset="0"/>
                <a:cs typeface="Times New Roman" panose="02020603050405020304" pitchFamily="18" charset="0"/>
              </a:rPr>
              <a:t>Lý</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thuyết</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26627" name="TextBox 47">
            <a:extLst>
              <a:ext uri="{FF2B5EF4-FFF2-40B4-BE49-F238E27FC236}">
                <a16:creationId xmlns:a16="http://schemas.microsoft.com/office/drawing/2014/main" id="{BE398237-783C-4155-ADEF-FDE5FEC777BF}"/>
              </a:ext>
            </a:extLst>
          </p:cNvPr>
          <p:cNvSpPr txBox="1">
            <a:spLocks noChangeArrowheads="1"/>
          </p:cNvSpPr>
          <p:nvPr/>
        </p:nvSpPr>
        <p:spPr bwMode="auto">
          <a:xfrm>
            <a:off x="381000" y="1219200"/>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latin typeface="Times New Roman" panose="02020603050405020304" pitchFamily="18" charset="0"/>
                <a:cs typeface="Times New Roman" panose="02020603050405020304" pitchFamily="18" charset="0"/>
              </a:rPr>
              <a:t>Dạng của Linear Regression (Hồi quy Tuyến tính)</a:t>
            </a:r>
          </a:p>
        </p:txBody>
      </p:sp>
      <p:sp>
        <p:nvSpPr>
          <p:cNvPr id="26628" name="Slide Number Placeholder 2">
            <a:extLst>
              <a:ext uri="{FF2B5EF4-FFF2-40B4-BE49-F238E27FC236}">
                <a16:creationId xmlns:a16="http://schemas.microsoft.com/office/drawing/2014/main" id="{1B0DDB74-18E2-49E9-881A-2153924AB83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1ECEA7-B9CC-458E-98D2-0ED7514F7737}" type="slidenum">
              <a:rPr lang="en-US" altLang="en-US" sz="1600" smtClean="0">
                <a:latin typeface="Arial" panose="020B0604020202020204" pitchFamily="34" charset="0"/>
              </a:rPr>
              <a:pPr>
                <a:spcBef>
                  <a:spcPct val="0"/>
                </a:spcBef>
                <a:buFontTx/>
                <a:buNone/>
              </a:pPr>
              <a:t>6</a:t>
            </a:fld>
            <a:endParaRPr lang="en-US" altLang="en-US" sz="1600">
              <a:latin typeface="Arial" panose="020B0604020202020204" pitchFamily="34" charset="0"/>
            </a:endParaRPr>
          </a:p>
        </p:txBody>
      </p:sp>
      <p:graphicFrame>
        <p:nvGraphicFramePr>
          <p:cNvPr id="26629" name="Object 6">
            <a:extLst>
              <a:ext uri="{FF2B5EF4-FFF2-40B4-BE49-F238E27FC236}">
                <a16:creationId xmlns:a16="http://schemas.microsoft.com/office/drawing/2014/main" id="{6E411F40-DC05-4548-AE3D-D749322C5228}"/>
              </a:ext>
            </a:extLst>
          </p:cNvPr>
          <p:cNvGraphicFramePr>
            <a:graphicFrameLocks noChangeAspect="1"/>
          </p:cNvGraphicFramePr>
          <p:nvPr/>
        </p:nvGraphicFramePr>
        <p:xfrm>
          <a:off x="3465513" y="3343275"/>
          <a:ext cx="2211387" cy="533400"/>
        </p:xfrm>
        <a:graphic>
          <a:graphicData uri="http://schemas.openxmlformats.org/presentationml/2006/ole">
            <mc:AlternateContent xmlns:mc="http://schemas.openxmlformats.org/markup-compatibility/2006">
              <mc:Choice xmlns:v="urn:schemas-microsoft-com:vml" Requires="v">
                <p:oleObj spid="_x0000_s26670" name="Equation" r:id="rId3" imgW="825500" imgH="203200" progId="Equation.DSMT4">
                  <p:embed/>
                </p:oleObj>
              </mc:Choice>
              <mc:Fallback>
                <p:oleObj name="Equation" r:id="rId3" imgW="825500" imgH="2032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5513" y="3343275"/>
                        <a:ext cx="22113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26631" name="TextBox 10">
                <a:extLst>
                  <a:ext uri="{FF2B5EF4-FFF2-40B4-BE49-F238E27FC236}">
                    <a16:creationId xmlns:a16="http://schemas.microsoft.com/office/drawing/2014/main" id="{FE480E19-07C5-4EEB-B9DC-95C3792BD666}"/>
                  </a:ext>
                </a:extLst>
              </p:cNvPr>
              <p:cNvSpPr txBox="1">
                <a:spLocks noChangeArrowheads="1"/>
              </p:cNvSpPr>
              <p:nvPr/>
            </p:nvSpPr>
            <p:spPr bwMode="auto">
              <a:xfrm>
                <a:off x="768626" y="4298890"/>
                <a:ext cx="5257800"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US" altLang="en-US" sz="2000" dirty="0">
                    <a:latin typeface="Times New Roman" panose="02020603050405020304" pitchFamily="18" charset="0"/>
                    <a:cs typeface="Times New Roman" panose="02020603050405020304" pitchFamily="18" charset="0"/>
                  </a:rPr>
                  <a:t>Ta </a:t>
                </a:r>
                <a:r>
                  <a:rPr lang="en-US" altLang="en-US" sz="2000" dirty="0" err="1">
                    <a:latin typeface="Times New Roman" panose="02020603050405020304" pitchFamily="18" charset="0"/>
                    <a:cs typeface="Times New Roman" panose="02020603050405020304" pitchFamily="18" charset="0"/>
                  </a:rPr>
                  <a:t>đặt</a:t>
                </a:r>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en-US" sz="2000" i="1" smtClean="0">
                            <a:latin typeface="Cambria Math" panose="02040503050406030204" pitchFamily="18" charset="0"/>
                            <a:cs typeface="Times New Roman" panose="02020603050405020304" pitchFamily="18" charset="0"/>
                          </a:rPr>
                        </m:ctrlPr>
                      </m:accPr>
                      <m:e>
                        <m:r>
                          <a:rPr lang="en-US" altLang="en-US" sz="2000" b="1" i="0" smtClean="0">
                            <a:latin typeface="Cambria Math" panose="02040503050406030204" pitchFamily="18" charset="0"/>
                            <a:cs typeface="Times New Roman" panose="02020603050405020304" pitchFamily="18" charset="0"/>
                          </a:rPr>
                          <m:t>𝐱</m:t>
                        </m:r>
                      </m:e>
                    </m:acc>
                  </m:oMath>
                </a14:m>
                <a:r>
                  <a:rPr lang="en-US" altLang="en-US" sz="2000" dirty="0">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là</a:t>
                </a:r>
                <a:r>
                  <a:rPr lang="en-US" altLang="en-US" sz="2000" dirty="0">
                    <a:solidFill>
                      <a:srgbClr val="000000"/>
                    </a:solidFill>
                    <a:latin typeface="Times New Roman" panose="02020603050405020304" pitchFamily="18" charset="0"/>
                    <a:cs typeface="Times New Roman" panose="02020603050405020304" pitchFamily="18" charset="0"/>
                  </a:rPr>
                  <a:t> vector (</a:t>
                </a:r>
                <a:r>
                  <a:rPr lang="en-US" altLang="en-US" sz="2000" dirty="0" err="1">
                    <a:solidFill>
                      <a:srgbClr val="000000"/>
                    </a:solidFill>
                    <a:latin typeface="Times New Roman" panose="02020603050405020304" pitchFamily="18" charset="0"/>
                    <a:cs typeface="Times New Roman" panose="02020603050405020304" pitchFamily="18" charset="0"/>
                  </a:rPr>
                  <a:t>hàng</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dữ</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liệu</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đầu</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vào</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mở</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rộng</a:t>
                </a:r>
                <a:endParaRPr lang="en-US" altLang="en-US" sz="2000" dirty="0">
                  <a:latin typeface="Arial" panose="020B0604020202020204" pitchFamily="34" charset="0"/>
                </a:endParaRPr>
              </a:p>
            </p:txBody>
          </p:sp>
        </mc:Choice>
        <mc:Fallback>
          <p:sp>
            <p:nvSpPr>
              <p:cNvPr id="26631" name="TextBox 10">
                <a:extLst>
                  <a:ext uri="{FF2B5EF4-FFF2-40B4-BE49-F238E27FC236}">
                    <a16:creationId xmlns:a16="http://schemas.microsoft.com/office/drawing/2014/main" id="{FE480E19-07C5-4EEB-B9DC-95C3792BD666}"/>
                  </a:ext>
                </a:extLst>
              </p:cNvPr>
              <p:cNvSpPr txBox="1">
                <a:spLocks noRot="1" noChangeAspect="1" noMove="1" noResize="1" noEditPoints="1" noAdjustHandles="1" noChangeArrowheads="1" noChangeShapeType="1" noTextEdit="1"/>
              </p:cNvSpPr>
              <p:nvPr/>
            </p:nvSpPr>
            <p:spPr bwMode="auto">
              <a:xfrm>
                <a:off x="768626" y="4298890"/>
                <a:ext cx="5257800" cy="400110"/>
              </a:xfrm>
              <a:prstGeom prst="rect">
                <a:avLst/>
              </a:prstGeom>
              <a:blipFill>
                <a:blip r:embed="rId5"/>
                <a:stretch>
                  <a:fillRect l="-1159" t="-7576" r="-811"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6632" name="Rectangle 11">
            <a:extLst>
              <a:ext uri="{FF2B5EF4-FFF2-40B4-BE49-F238E27FC236}">
                <a16:creationId xmlns:a16="http://schemas.microsoft.com/office/drawing/2014/main" id="{42A62002-FEC7-420D-9269-59F2710C9A19}"/>
              </a:ext>
            </a:extLst>
          </p:cNvPr>
          <p:cNvSpPr>
            <a:spLocks noChangeArrowheads="1"/>
          </p:cNvSpPr>
          <p:nvPr/>
        </p:nvSpPr>
        <p:spPr bwMode="auto">
          <a:xfrm>
            <a:off x="1454426" y="4689326"/>
            <a:ext cx="41875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solidFill>
                  <a:srgbClr val="000000"/>
                </a:solidFill>
                <a:latin typeface="Times New Roman" panose="02020603050405020304" pitchFamily="18" charset="0"/>
                <a:cs typeface="Times New Roman" panose="02020603050405020304" pitchFamily="18" charset="0"/>
              </a:rPr>
              <a:t>w </a:t>
            </a:r>
            <a:r>
              <a:rPr lang="en-US" altLang="en-US" sz="2000" dirty="0" err="1">
                <a:solidFill>
                  <a:srgbClr val="000000"/>
                </a:solidFill>
                <a:latin typeface="Times New Roman" panose="02020603050405020304" pitchFamily="18" charset="0"/>
                <a:cs typeface="Times New Roman" panose="02020603050405020304" pitchFamily="18" charset="0"/>
              </a:rPr>
              <a:t>là</a:t>
            </a:r>
            <a:r>
              <a:rPr lang="en-US" altLang="en-US" sz="2000" dirty="0">
                <a:solidFill>
                  <a:srgbClr val="000000"/>
                </a:solidFill>
                <a:latin typeface="Times New Roman" panose="02020603050405020304" pitchFamily="18" charset="0"/>
                <a:cs typeface="Times New Roman" panose="02020603050405020304" pitchFamily="18" charset="0"/>
              </a:rPr>
              <a:t> vector (</a:t>
            </a:r>
            <a:r>
              <a:rPr lang="en-US" altLang="en-US" sz="2000" dirty="0" err="1">
                <a:solidFill>
                  <a:srgbClr val="000000"/>
                </a:solidFill>
                <a:latin typeface="Times New Roman" panose="02020603050405020304" pitchFamily="18" charset="0"/>
                <a:cs typeface="Times New Roman" panose="02020603050405020304" pitchFamily="18" charset="0"/>
              </a:rPr>
              <a:t>cột</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hệ</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số</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cần</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phải</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tối</a:t>
            </a:r>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sz="2000" dirty="0" err="1">
                <a:solidFill>
                  <a:srgbClr val="000000"/>
                </a:solidFill>
                <a:latin typeface="Times New Roman" panose="02020603050405020304" pitchFamily="18" charset="0"/>
                <a:cs typeface="Times New Roman" panose="02020603050405020304" pitchFamily="18" charset="0"/>
              </a:rPr>
              <a:t>ưu</a:t>
            </a:r>
            <a:r>
              <a:rPr lang="en-US" altLang="en-US" sz="2000" dirty="0">
                <a:solidFill>
                  <a:srgbClr val="000000"/>
                </a:solidFill>
                <a:latin typeface="Times New Roman" panose="02020603050405020304" pitchFamily="18" charset="0"/>
                <a:cs typeface="Times New Roman" panose="02020603050405020304" pitchFamily="18" charset="0"/>
              </a:rPr>
              <a:t> </a:t>
            </a:r>
            <a:endParaRPr lang="en-US" altLang="en-US" sz="2000" dirty="0">
              <a:latin typeface="Arial" panose="020B0604020202020204" pitchFamily="34" charset="0"/>
            </a:endParaRPr>
          </a:p>
        </p:txBody>
      </p:sp>
      <p:graphicFrame>
        <p:nvGraphicFramePr>
          <p:cNvPr id="26635" name="Object 23">
            <a:extLst>
              <a:ext uri="{FF2B5EF4-FFF2-40B4-BE49-F238E27FC236}">
                <a16:creationId xmlns:a16="http://schemas.microsoft.com/office/drawing/2014/main" id="{E6241B5D-F81A-43DC-B8CC-1409C683DC31}"/>
              </a:ext>
            </a:extLst>
          </p:cNvPr>
          <p:cNvGraphicFramePr>
            <a:graphicFrameLocks noChangeAspect="1"/>
          </p:cNvGraphicFramePr>
          <p:nvPr>
            <p:extLst>
              <p:ext uri="{D42A27DB-BD31-4B8C-83A1-F6EECF244321}">
                <p14:modId xmlns:p14="http://schemas.microsoft.com/office/powerpoint/2010/main" val="1244072167"/>
              </p:ext>
            </p:extLst>
          </p:nvPr>
        </p:nvGraphicFramePr>
        <p:xfrm>
          <a:off x="3521868" y="5380037"/>
          <a:ext cx="2098675" cy="581025"/>
        </p:xfrm>
        <a:graphic>
          <a:graphicData uri="http://schemas.openxmlformats.org/presentationml/2006/ole">
            <mc:AlternateContent xmlns:mc="http://schemas.openxmlformats.org/markup-compatibility/2006">
              <mc:Choice xmlns:v="urn:schemas-microsoft-com:vml" Requires="v">
                <p:oleObj spid="_x0000_s26671" name="Equation" r:id="rId6" imgW="723600" imgH="203040" progId="Equation.DSMT4">
                  <p:embed/>
                </p:oleObj>
              </mc:Choice>
              <mc:Fallback>
                <p:oleObj name="Equation" r:id="rId6" imgW="723600" imgH="203040" progId="Equation.DSMT4">
                  <p:embed/>
                  <p:pic>
                    <p:nvPicPr>
                      <p:cNvPr id="0" name="Object 23"/>
                      <p:cNvPicPr>
                        <a:picLocks noChangeAspect="1" noChangeArrowheads="1"/>
                      </p:cNvPicPr>
                      <p:nvPr/>
                    </p:nvPicPr>
                    <p:blipFill>
                      <a:blip r:embed="rId7"/>
                      <a:srcRect/>
                      <a:stretch>
                        <a:fillRect/>
                      </a:stretch>
                    </p:blipFill>
                    <p:spPr bwMode="auto">
                      <a:xfrm>
                        <a:off x="3521868" y="5380037"/>
                        <a:ext cx="2098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6" name="TextBox 25">
            <a:extLst>
              <a:ext uri="{FF2B5EF4-FFF2-40B4-BE49-F238E27FC236}">
                <a16:creationId xmlns:a16="http://schemas.microsoft.com/office/drawing/2014/main" id="{C793C55B-4A67-40FD-BD7C-693E3F1BF771}"/>
              </a:ext>
            </a:extLst>
          </p:cNvPr>
          <p:cNvSpPr txBox="1">
            <a:spLocks noChangeArrowheads="1"/>
          </p:cNvSpPr>
          <p:nvPr/>
        </p:nvSpPr>
        <p:spPr bwMode="auto">
          <a:xfrm>
            <a:off x="7516813" y="5470525"/>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(1)</a:t>
            </a:r>
          </a:p>
        </p:txBody>
      </p:sp>
      <mc:AlternateContent xmlns:mc="http://schemas.openxmlformats.org/markup-compatibility/2006" xmlns:a14="http://schemas.microsoft.com/office/drawing/2010/main">
        <mc:Choice Requires="a14">
          <p:sp>
            <p:nvSpPr>
              <p:cNvPr id="14" name="Rectangle 1">
                <a:extLst>
                  <a:ext uri="{FF2B5EF4-FFF2-40B4-BE49-F238E27FC236}">
                    <a16:creationId xmlns:a16="http://schemas.microsoft.com/office/drawing/2014/main" id="{FDE5F6D7-0D50-4922-AF63-941441B759B1}"/>
                  </a:ext>
                </a:extLst>
              </p:cNvPr>
              <p:cNvSpPr>
                <a:spLocks noChangeArrowheads="1"/>
              </p:cNvSpPr>
              <p:nvPr/>
            </p:nvSpPr>
            <p:spPr bwMode="auto">
              <a:xfrm>
                <a:off x="762000" y="1935253"/>
                <a:ext cx="7639050" cy="13603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Ý </a:t>
                </a:r>
                <a:r>
                  <a:rPr lang="en-US" altLang="en-US" sz="2000"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tưởng</a:t>
                </a:r>
                <a:r>
                  <a:rPr lang="en-US" altLang="en-US" sz="2000"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chính</a:t>
                </a:r>
                <a:r>
                  <a:rPr lang="en-US" altLang="en-US" sz="2000"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là</a:t>
                </a:r>
                <a:r>
                  <a:rPr lang="en-US" altLang="en-US" sz="2000"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sử</a:t>
                </a:r>
                <a:r>
                  <a:rPr lang="en-US" altLang="en-US" sz="2000"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dụng</a:t>
                </a:r>
                <a:r>
                  <a:rPr lang="en-US" altLang="en-US" sz="2000"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chuỗi</a:t>
                </a:r>
                <a:r>
                  <a:rPr lang="en-US" altLang="en-US" sz="2000"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các</a:t>
                </a:r>
                <a:r>
                  <a:rPr lang="en-US" altLang="en-US" sz="2000"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thông</a:t>
                </a:r>
                <a:r>
                  <a:rPr lang="en-US" altLang="en-US" sz="2000"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tin.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thực</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cùng</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một</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tác</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vụ</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cho</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tất</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cả</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tử</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một</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chuỗi</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với</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ra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phụ</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thuộc</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vào</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cả</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phép</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tính</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đó</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Ta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có</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quan</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hệ</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giữa</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giá</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trị</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thực</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ngõ</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ra </a:t>
                </a:r>
                <a:r>
                  <a:rPr lang="vi-VN" altLang="en-US" sz="2000" dirty="0">
                    <a:latin typeface="Times New Roman" panose="02020603050405020304" pitchFamily="18" charset="0"/>
                    <a:ea typeface="Calibri" panose="020F0502020204030204" pitchFamily="34" charset="0"/>
                    <a:cs typeface="Times New Roman" panose="02020603050405020304" pitchFamily="18" charset="0"/>
                  </a:rPr>
                  <a:t>𝑦</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và</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giá</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trị</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dự</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latin typeface="Times New Roman" panose="02020603050405020304" pitchFamily="18" charset="0"/>
                    <a:ea typeface="Calibri" panose="020F0502020204030204" pitchFamily="34" charset="0"/>
                    <a:cs typeface="Times New Roman" panose="02020603050405020304" pitchFamily="18" charset="0"/>
                  </a:rPr>
                  <a:t>đoán</a:t>
                </a:r>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acc>
                      <m:accPr>
                        <m:chr m:val="̂"/>
                        <m:ctrlPr>
                          <a:rPr lang="vi-VN" altLang="en-US" sz="2000" i="1" dirty="0" smtClean="0">
                            <a:latin typeface="Cambria Math" panose="02040503050406030204" pitchFamily="18" charset="0"/>
                            <a:ea typeface="Cambria Math" panose="02040503050406030204" pitchFamily="18" charset="0"/>
                            <a:cs typeface="Times New Roman" panose="02020603050405020304" pitchFamily="18" charset="0"/>
                          </a:rPr>
                        </m:ctrlPr>
                      </m:accPr>
                      <m:e>
                        <m:r>
                          <a:rPr lang="vi-VN" altLang="en-US" sz="2000" i="1" dirty="0" smtClean="0">
                            <a:latin typeface="Cambria Math" panose="02040503050406030204" pitchFamily="18" charset="0"/>
                            <a:ea typeface="Cambria Math" panose="02040503050406030204" pitchFamily="18" charset="0"/>
                            <a:cs typeface="Times New Roman" panose="02020603050405020304" pitchFamily="18" charset="0"/>
                          </a:rPr>
                          <m:t>𝑦</m:t>
                        </m:r>
                      </m:e>
                    </m:acc>
                  </m:oMath>
                </a14:m>
                <a:r>
                  <a:rPr lang="en-US" altLang="en-US" sz="2000" dirty="0">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14" name="Rectangle 1">
                <a:extLst>
                  <a:ext uri="{FF2B5EF4-FFF2-40B4-BE49-F238E27FC236}">
                    <a16:creationId xmlns:a16="http://schemas.microsoft.com/office/drawing/2014/main" id="{FDE5F6D7-0D50-4922-AF63-941441B759B1}"/>
                  </a:ext>
                </a:extLst>
              </p:cNvPr>
              <p:cNvSpPr>
                <a:spLocks noRot="1" noChangeAspect="1" noMove="1" noResize="1" noEditPoints="1" noAdjustHandles="1" noChangeArrowheads="1" noChangeShapeType="1" noTextEdit="1"/>
              </p:cNvSpPr>
              <p:nvPr/>
            </p:nvSpPr>
            <p:spPr bwMode="auto">
              <a:xfrm>
                <a:off x="762000" y="1935253"/>
                <a:ext cx="7639050" cy="1360309"/>
              </a:xfrm>
              <a:prstGeom prst="rect">
                <a:avLst/>
              </a:prstGeom>
              <a:blipFill>
                <a:blip r:embed="rId11"/>
                <a:stretch>
                  <a:fillRect l="-798" t="-2232" b="-40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A708FBC-2FA0-4C3C-85CA-71B0298741AC}"/>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3. </a:t>
            </a:r>
            <a:r>
              <a:rPr lang="en-US" b="1" dirty="0" err="1">
                <a:solidFill>
                  <a:srgbClr val="3376C7"/>
                </a:solidFill>
                <a:latin typeface="Times New Roman" panose="02020603050405020304" pitchFamily="18" charset="0"/>
                <a:cs typeface="Times New Roman" panose="02020603050405020304" pitchFamily="18" charset="0"/>
              </a:rPr>
              <a:t>Lý</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thuyết</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27651" name="TextBox 47">
            <a:extLst>
              <a:ext uri="{FF2B5EF4-FFF2-40B4-BE49-F238E27FC236}">
                <a16:creationId xmlns:a16="http://schemas.microsoft.com/office/drawing/2014/main" id="{EC2DF2EE-D985-451C-97C1-612034A23035}"/>
              </a:ext>
            </a:extLst>
          </p:cNvPr>
          <p:cNvSpPr txBox="1">
            <a:spLocks noChangeArrowheads="1"/>
          </p:cNvSpPr>
          <p:nvPr/>
        </p:nvSpPr>
        <p:spPr bwMode="auto">
          <a:xfrm>
            <a:off x="381000" y="1219200"/>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latin typeface="Times New Roman" panose="02020603050405020304" pitchFamily="18" charset="0"/>
                <a:cs typeface="Times New Roman" panose="02020603050405020304" pitchFamily="18" charset="0"/>
              </a:rPr>
              <a:t>Sai số dự đoán</a:t>
            </a:r>
          </a:p>
        </p:txBody>
      </p:sp>
      <p:sp>
        <p:nvSpPr>
          <p:cNvPr id="27652" name="Slide Number Placeholder 2">
            <a:extLst>
              <a:ext uri="{FF2B5EF4-FFF2-40B4-BE49-F238E27FC236}">
                <a16:creationId xmlns:a16="http://schemas.microsoft.com/office/drawing/2014/main" id="{DD4BCBC5-2A5C-48EB-9D8D-FE40FD57D6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5B53DF-7BDE-4772-B3A6-9AE9D0627B1A}" type="slidenum">
              <a:rPr lang="en-US" altLang="en-US" sz="1600" smtClean="0">
                <a:latin typeface="Arial" panose="020B0604020202020204" pitchFamily="34" charset="0"/>
              </a:rPr>
              <a:pPr>
                <a:spcBef>
                  <a:spcPct val="0"/>
                </a:spcBef>
                <a:buFontTx/>
                <a:buNone/>
              </a:pPr>
              <a:t>7</a:t>
            </a:fld>
            <a:endParaRPr lang="en-US" altLang="en-US" sz="1600">
              <a:latin typeface="Arial" panose="020B0604020202020204" pitchFamily="34" charset="0"/>
            </a:endParaRPr>
          </a:p>
        </p:txBody>
      </p:sp>
      <p:sp>
        <p:nvSpPr>
          <p:cNvPr id="6" name="Rectangle 4">
            <a:extLst>
              <a:ext uri="{FF2B5EF4-FFF2-40B4-BE49-F238E27FC236}">
                <a16:creationId xmlns:a16="http://schemas.microsoft.com/office/drawing/2014/main" id="{D20F863C-A710-445C-9BCD-E8D6136CE7C1}"/>
              </a:ext>
            </a:extLst>
          </p:cNvPr>
          <p:cNvSpPr>
            <a:spLocks noChangeArrowheads="1"/>
          </p:cNvSpPr>
          <p:nvPr/>
        </p:nvSpPr>
        <p:spPr bwMode="auto">
          <a:xfrm>
            <a:off x="1219200" y="1968500"/>
            <a:ext cx="6419850" cy="10160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solidFill>
                  <a:srgbClr val="000000"/>
                </a:solidFill>
                <a:latin typeface="Times New Roman" panose="02020603050405020304" pitchFamily="18" charset="0"/>
                <a:cs typeface="Times New Roman" panose="02020603050405020304" pitchFamily="18" charset="0"/>
              </a:rPr>
              <a:t>Ta đặt </a:t>
            </a:r>
            <a:r>
              <a:rPr lang="en-US" altLang="en-US" sz="200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𝑒 </a:t>
            </a:r>
            <a:r>
              <a:rPr lang="en-US" altLang="en-US" sz="2000">
                <a:solidFill>
                  <a:srgbClr val="000000"/>
                </a:solidFill>
                <a:latin typeface="Times New Roman" panose="02020603050405020304" pitchFamily="18" charset="0"/>
                <a:cs typeface="Times New Roman" panose="02020603050405020304" pitchFamily="18" charset="0"/>
              </a:rPr>
              <a:t>là sự sai khác giữa giá trị thực </a:t>
            </a:r>
            <a:r>
              <a:rPr lang="en-US" altLang="en-US" sz="2000">
                <a:solidFill>
                  <a:srgbClr val="000000"/>
                </a:solidFill>
                <a:latin typeface="Times New Roman" panose="02020603050405020304" pitchFamily="18" charset="0"/>
                <a:ea typeface="Cambria Math" panose="02040503050406030204" pitchFamily="18" charset="0"/>
                <a:cs typeface="Cambria Math" panose="02040503050406030204" pitchFamily="18" charset="0"/>
              </a:rPr>
              <a:t>𝑦 và giá trị dự đoán </a:t>
            </a:r>
            <a:r>
              <a:rPr lang="cy-GB" altLang="en-US" sz="2000">
                <a:solidFill>
                  <a:srgbClr val="000000"/>
                </a:solidFill>
                <a:latin typeface="Times New Roman" panose="02020603050405020304" pitchFamily="18" charset="0"/>
                <a:ea typeface="Cambria Math" panose="02040503050406030204" pitchFamily="18" charset="0"/>
                <a:cs typeface="Cambria Math" panose="02040503050406030204" pitchFamily="18" charset="0"/>
              </a:rPr>
              <a:t>ŷ</a:t>
            </a:r>
          </a:p>
          <a:p>
            <a:pPr>
              <a:spcBef>
                <a:spcPct val="0"/>
              </a:spcBef>
              <a:buFontTx/>
              <a:buNone/>
            </a:pPr>
            <a:endParaRPr lang="cy-GB" altLang="en-US" sz="2000">
              <a:solidFill>
                <a:srgbClr val="000000"/>
              </a:solidFill>
              <a:latin typeface="Times New Roman" panose="02020603050405020304" pitchFamily="18" charset="0"/>
              <a:ea typeface="Cambria Math" panose="02040503050406030204" pitchFamily="18" charset="0"/>
              <a:cs typeface="Cambria Math" panose="02040503050406030204" pitchFamily="18" charset="0"/>
            </a:endParaRPr>
          </a:p>
          <a:p>
            <a:pPr>
              <a:spcBef>
                <a:spcPct val="0"/>
              </a:spcBef>
              <a:buFontTx/>
              <a:buNone/>
            </a:pPr>
            <a:r>
              <a:rPr lang="cy-GB" altLang="en-US" sz="2000">
                <a:solidFill>
                  <a:srgbClr val="000000"/>
                </a:solidFill>
                <a:latin typeface="Times New Roman" panose="02020603050405020304" pitchFamily="18" charset="0"/>
                <a:ea typeface="Cambria Math" panose="02040503050406030204" pitchFamily="18" charset="0"/>
                <a:cs typeface="Cambria Math" panose="02040503050406030204" pitchFamily="18" charset="0"/>
              </a:rPr>
              <a:t>Cùng v</a:t>
            </a:r>
            <a:r>
              <a:rPr lang="en-US" altLang="en-US" sz="2000">
                <a:solidFill>
                  <a:srgbClr val="000000"/>
                </a:solidFill>
                <a:latin typeface="Times New Roman" panose="02020603050405020304" pitchFamily="18" charset="0"/>
                <a:ea typeface="Cambria Math" panose="02040503050406030204" pitchFamily="18" charset="0"/>
                <a:cs typeface="Cambria Math" panose="02040503050406030204" pitchFamily="18" charset="0"/>
              </a:rPr>
              <a:t>ới ph</a:t>
            </a:r>
            <a:r>
              <a:rPr lang="vi-VN" altLang="en-US" sz="2000">
                <a:solidFill>
                  <a:srgbClr val="000000"/>
                </a:solidFill>
                <a:latin typeface="Times New Roman" panose="02020603050405020304" pitchFamily="18" charset="0"/>
                <a:ea typeface="Cambria Math" panose="02040503050406030204" pitchFamily="18" charset="0"/>
                <a:cs typeface="Cambria Math" panose="02040503050406030204" pitchFamily="18" charset="0"/>
              </a:rPr>
              <a:t>ư</a:t>
            </a:r>
            <a:r>
              <a:rPr lang="en-US" altLang="en-US" sz="2000">
                <a:solidFill>
                  <a:srgbClr val="000000"/>
                </a:solidFill>
                <a:latin typeface="Times New Roman" panose="02020603050405020304" pitchFamily="18" charset="0"/>
                <a:ea typeface="Cambria Math" panose="02040503050406030204" pitchFamily="18" charset="0"/>
                <a:cs typeface="Cambria Math" panose="02040503050406030204" pitchFamily="18" charset="0"/>
              </a:rPr>
              <a:t>ơng trình  </a:t>
            </a:r>
            <a:r>
              <a:rPr lang="en-US" altLang="en-US" sz="2000">
                <a:solidFill>
                  <a:srgbClr val="000000"/>
                </a:solidFill>
                <a:latin typeface="Times New Roman" panose="02020603050405020304" pitchFamily="18" charset="0"/>
                <a:cs typeface="Times New Roman" panose="02020603050405020304" pitchFamily="18" charset="0"/>
              </a:rPr>
              <a:t>             ta có đ</a:t>
            </a:r>
            <a:r>
              <a:rPr lang="vi-VN" altLang="en-US" sz="2000">
                <a:solidFill>
                  <a:srgbClr val="000000"/>
                </a:solidFill>
                <a:latin typeface="Times New Roman" panose="02020603050405020304" pitchFamily="18" charset="0"/>
                <a:cs typeface="Times New Roman" panose="02020603050405020304" pitchFamily="18" charset="0"/>
              </a:rPr>
              <a:t>ư</a:t>
            </a:r>
            <a:r>
              <a:rPr lang="en-US" altLang="en-US" sz="2000">
                <a:solidFill>
                  <a:srgbClr val="000000"/>
                </a:solidFill>
                <a:latin typeface="Times New Roman" panose="02020603050405020304" pitchFamily="18" charset="0"/>
                <a:cs typeface="Times New Roman" panose="02020603050405020304" pitchFamily="18" charset="0"/>
              </a:rPr>
              <a:t>ợc:</a:t>
            </a:r>
            <a:endParaRPr lang="en-US" altLang="en-US" sz="2000">
              <a:latin typeface="Times New Roman" panose="02020603050405020304" pitchFamily="18" charset="0"/>
              <a:cs typeface="Times New Roman" panose="02020603050405020304" pitchFamily="18" charset="0"/>
            </a:endParaRPr>
          </a:p>
        </p:txBody>
      </p:sp>
      <p:graphicFrame>
        <p:nvGraphicFramePr>
          <p:cNvPr id="27654" name="Object 15">
            <a:extLst>
              <a:ext uri="{FF2B5EF4-FFF2-40B4-BE49-F238E27FC236}">
                <a16:creationId xmlns:a16="http://schemas.microsoft.com/office/drawing/2014/main" id="{4501E1E7-FAFC-4E32-8DF9-A12EB4DAE5CB}"/>
              </a:ext>
            </a:extLst>
          </p:cNvPr>
          <p:cNvGraphicFramePr>
            <a:graphicFrameLocks noChangeAspect="1"/>
          </p:cNvGraphicFramePr>
          <p:nvPr/>
        </p:nvGraphicFramePr>
        <p:xfrm>
          <a:off x="2538413" y="3429000"/>
          <a:ext cx="4067175" cy="838200"/>
        </p:xfrm>
        <a:graphic>
          <a:graphicData uri="http://schemas.openxmlformats.org/presentationml/2006/ole">
            <mc:AlternateContent xmlns:mc="http://schemas.openxmlformats.org/markup-compatibility/2006">
              <mc:Choice xmlns:v="urn:schemas-microsoft-com:vml" Requires="v">
                <p:oleObj spid="_x0000_s27677" name="Equation" r:id="rId3" imgW="1892300" imgH="393700" progId="Equation.DSMT4">
                  <p:embed/>
                </p:oleObj>
              </mc:Choice>
              <mc:Fallback>
                <p:oleObj name="Equation" r:id="rId3" imgW="1892300" imgH="39370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413" y="3429000"/>
                        <a:ext cx="40671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5" name="Object 21">
            <a:extLst>
              <a:ext uri="{FF2B5EF4-FFF2-40B4-BE49-F238E27FC236}">
                <a16:creationId xmlns:a16="http://schemas.microsoft.com/office/drawing/2014/main" id="{727EE4A1-C6BF-4B16-A6BB-0ACA7A075D3E}"/>
              </a:ext>
            </a:extLst>
          </p:cNvPr>
          <p:cNvGraphicFramePr>
            <a:graphicFrameLocks noChangeAspect="1"/>
          </p:cNvGraphicFramePr>
          <p:nvPr/>
        </p:nvGraphicFramePr>
        <p:xfrm>
          <a:off x="3676650" y="2624138"/>
          <a:ext cx="889000" cy="365125"/>
        </p:xfrm>
        <a:graphic>
          <a:graphicData uri="http://schemas.openxmlformats.org/presentationml/2006/ole">
            <mc:AlternateContent xmlns:mc="http://schemas.openxmlformats.org/markup-compatibility/2006">
              <mc:Choice xmlns:v="urn:schemas-microsoft-com:vml" Requires="v">
                <p:oleObj spid="_x0000_s27678" name="Equation" r:id="rId5" imgW="482391" imgH="203112" progId="Equation.DSMT4">
                  <p:embed/>
                </p:oleObj>
              </mc:Choice>
              <mc:Fallback>
                <p:oleObj name="Equation" r:id="rId5" imgW="482391" imgH="203112"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6650" y="2624138"/>
                        <a:ext cx="889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6" name="TextBox 27">
            <a:extLst>
              <a:ext uri="{FF2B5EF4-FFF2-40B4-BE49-F238E27FC236}">
                <a16:creationId xmlns:a16="http://schemas.microsoft.com/office/drawing/2014/main" id="{63B611D5-9B02-41B7-B3F2-92DDC657CF9C}"/>
              </a:ext>
            </a:extLst>
          </p:cNvPr>
          <p:cNvSpPr txBox="1">
            <a:spLocks noChangeArrowheads="1"/>
          </p:cNvSpPr>
          <p:nvPr/>
        </p:nvSpPr>
        <p:spPr bwMode="auto">
          <a:xfrm>
            <a:off x="1219200" y="4879975"/>
            <a:ext cx="527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Mục tiêu: làm cho trị tuyệt đối của </a:t>
            </a:r>
            <a:r>
              <a:rPr lang="en-US" altLang="en-US" sz="2000">
                <a:solidFill>
                  <a:srgbClr val="000000"/>
                </a:solidFill>
                <a:latin typeface="Times New Roman" panose="02020603050405020304" pitchFamily="18" charset="0"/>
                <a:ea typeface="Cambria Math" panose="02040503050406030204" pitchFamily="18" charset="0"/>
                <a:cs typeface="Times New Roman" panose="02020603050405020304" pitchFamily="18" charset="0"/>
              </a:rPr>
              <a:t>𝑒 nhỏ nhất</a:t>
            </a:r>
            <a:endParaRPr lang="en-US" alt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A708FBC-2FA0-4C3C-85CA-71B0298741AC}"/>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3. </a:t>
            </a:r>
            <a:r>
              <a:rPr lang="en-US" b="1" dirty="0" err="1">
                <a:solidFill>
                  <a:srgbClr val="3376C7"/>
                </a:solidFill>
                <a:latin typeface="Times New Roman" panose="02020603050405020304" pitchFamily="18" charset="0"/>
                <a:cs typeface="Times New Roman" panose="02020603050405020304" pitchFamily="18" charset="0"/>
              </a:rPr>
              <a:t>Lý</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thuyết</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28675" name="TextBox 47">
            <a:extLst>
              <a:ext uri="{FF2B5EF4-FFF2-40B4-BE49-F238E27FC236}">
                <a16:creationId xmlns:a16="http://schemas.microsoft.com/office/drawing/2014/main" id="{C0D2B53D-5EB6-470D-A74A-61B384E2315D}"/>
              </a:ext>
            </a:extLst>
          </p:cNvPr>
          <p:cNvSpPr txBox="1">
            <a:spLocks noChangeArrowheads="1"/>
          </p:cNvSpPr>
          <p:nvPr/>
        </p:nvSpPr>
        <p:spPr bwMode="auto">
          <a:xfrm>
            <a:off x="381000" y="1219200"/>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latin typeface="Times New Roman" panose="02020603050405020304" pitchFamily="18" charset="0"/>
                <a:cs typeface="Times New Roman" panose="02020603050405020304" pitchFamily="18" charset="0"/>
              </a:rPr>
              <a:t>Hàm mất mát</a:t>
            </a:r>
          </a:p>
        </p:txBody>
      </p:sp>
      <p:sp>
        <p:nvSpPr>
          <p:cNvPr id="28676" name="Slide Number Placeholder 2">
            <a:extLst>
              <a:ext uri="{FF2B5EF4-FFF2-40B4-BE49-F238E27FC236}">
                <a16:creationId xmlns:a16="http://schemas.microsoft.com/office/drawing/2014/main" id="{01F4F5F6-1793-4D9F-A30F-7331C9C95B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5BE6D80-B7AB-47D2-AA75-8EED4DB44057}" type="slidenum">
              <a:rPr lang="en-US" altLang="en-US" sz="1600" smtClean="0">
                <a:latin typeface="Arial" panose="020B0604020202020204" pitchFamily="34" charset="0"/>
              </a:rPr>
              <a:pPr>
                <a:spcBef>
                  <a:spcPct val="0"/>
                </a:spcBef>
                <a:buFontTx/>
                <a:buNone/>
              </a:pPr>
              <a:t>8</a:t>
            </a:fld>
            <a:endParaRPr lang="en-US" altLang="en-US" sz="1600">
              <a:latin typeface="Arial" panose="020B0604020202020204" pitchFamily="34" charset="0"/>
            </a:endParaRPr>
          </a:p>
        </p:txBody>
      </p:sp>
      <p:sp>
        <p:nvSpPr>
          <p:cNvPr id="6" name="Rectangle 4">
            <a:extLst>
              <a:ext uri="{FF2B5EF4-FFF2-40B4-BE49-F238E27FC236}">
                <a16:creationId xmlns:a16="http://schemas.microsoft.com/office/drawing/2014/main" id="{D20F863C-A710-445C-9BCD-E8D6136CE7C1}"/>
              </a:ext>
            </a:extLst>
          </p:cNvPr>
          <p:cNvSpPr>
            <a:spLocks noChangeArrowheads="1"/>
          </p:cNvSpPr>
          <p:nvPr/>
        </p:nvSpPr>
        <p:spPr bwMode="auto">
          <a:xfrm>
            <a:off x="920750" y="1828800"/>
            <a:ext cx="4884738" cy="7080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2000">
                <a:solidFill>
                  <a:srgbClr val="000000"/>
                </a:solidFill>
                <a:latin typeface="Times New Roman" panose="02020603050405020304" pitchFamily="18" charset="0"/>
                <a:cs typeface="Times New Roman" panose="02020603050405020304" pitchFamily="18" charset="0"/>
              </a:rPr>
              <a:t>T</a:t>
            </a:r>
            <a:r>
              <a:rPr lang="vi-VN" altLang="en-US" sz="2000">
                <a:solidFill>
                  <a:srgbClr val="000000"/>
                </a:solidFill>
                <a:latin typeface="Times New Roman" panose="02020603050405020304" pitchFamily="18" charset="0"/>
                <a:cs typeface="Times New Roman" panose="02020603050405020304" pitchFamily="18" charset="0"/>
              </a:rPr>
              <a:t>ư</a:t>
            </a:r>
            <a:r>
              <a:rPr lang="en-US" altLang="en-US" sz="2000">
                <a:solidFill>
                  <a:srgbClr val="000000"/>
                </a:solidFill>
                <a:latin typeface="Times New Roman" panose="02020603050405020304" pitchFamily="18" charset="0"/>
                <a:cs typeface="Times New Roman" panose="02020603050405020304" pitchFamily="18" charset="0"/>
              </a:rPr>
              <a:t>ơng tự với tất cả các cặp ngõ vào và ngõ ra</a:t>
            </a:r>
          </a:p>
          <a:p>
            <a:pPr>
              <a:defRPr/>
            </a:pPr>
            <a:r>
              <a:rPr lang="en-US" altLang="en-US" sz="2000">
                <a:solidFill>
                  <a:srgbClr val="000000"/>
                </a:solidFill>
                <a:latin typeface="Times New Roman" panose="02020603050405020304" pitchFamily="18" charset="0"/>
                <a:cs typeface="Times New Roman" panose="02020603050405020304" pitchFamily="18" charset="0"/>
              </a:rPr>
              <a:t>với N là l</a:t>
            </a:r>
            <a:r>
              <a:rPr lang="vi-VN" altLang="en-US" sz="2000">
                <a:solidFill>
                  <a:srgbClr val="000000"/>
                </a:solidFill>
                <a:latin typeface="Times New Roman" panose="02020603050405020304" pitchFamily="18" charset="0"/>
                <a:cs typeface="Times New Roman" panose="02020603050405020304" pitchFamily="18" charset="0"/>
              </a:rPr>
              <a:t>ư</a:t>
            </a:r>
            <a:r>
              <a:rPr lang="en-US" altLang="en-US" sz="2000">
                <a:solidFill>
                  <a:srgbClr val="000000"/>
                </a:solidFill>
                <a:latin typeface="Times New Roman" panose="02020603050405020304" pitchFamily="18" charset="0"/>
                <a:cs typeface="Times New Roman" panose="02020603050405020304" pitchFamily="18" charset="0"/>
              </a:rPr>
              <a:t>ợng dữ liệu quan sát đ</a:t>
            </a:r>
            <a:r>
              <a:rPr lang="vi-VN" altLang="en-US" sz="2000">
                <a:solidFill>
                  <a:srgbClr val="000000"/>
                </a:solidFill>
                <a:latin typeface="Times New Roman" panose="02020603050405020304" pitchFamily="18" charset="0"/>
                <a:cs typeface="Times New Roman" panose="02020603050405020304" pitchFamily="18" charset="0"/>
              </a:rPr>
              <a:t>ư</a:t>
            </a:r>
            <a:r>
              <a:rPr lang="en-US" altLang="en-US" sz="2000">
                <a:solidFill>
                  <a:srgbClr val="000000"/>
                </a:solidFill>
                <a:latin typeface="Times New Roman" panose="02020603050405020304" pitchFamily="18" charset="0"/>
                <a:cs typeface="Times New Roman" panose="02020603050405020304" pitchFamily="18" charset="0"/>
              </a:rPr>
              <a:t>ợc</a:t>
            </a:r>
            <a:endParaRPr lang="cy-GB" altLang="en-US" sz="200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p:txBody>
      </p:sp>
      <p:graphicFrame>
        <p:nvGraphicFramePr>
          <p:cNvPr id="28678" name="Object 3">
            <a:extLst>
              <a:ext uri="{FF2B5EF4-FFF2-40B4-BE49-F238E27FC236}">
                <a16:creationId xmlns:a16="http://schemas.microsoft.com/office/drawing/2014/main" id="{1F861DBD-5627-4517-9A8E-C712E3523D05}"/>
              </a:ext>
            </a:extLst>
          </p:cNvPr>
          <p:cNvGraphicFramePr>
            <a:graphicFrameLocks noChangeAspect="1"/>
          </p:cNvGraphicFramePr>
          <p:nvPr/>
        </p:nvGraphicFramePr>
        <p:xfrm>
          <a:off x="5740400" y="1836738"/>
          <a:ext cx="2014538" cy="411162"/>
        </p:xfrm>
        <a:graphic>
          <a:graphicData uri="http://schemas.openxmlformats.org/presentationml/2006/ole">
            <mc:AlternateContent xmlns:mc="http://schemas.openxmlformats.org/markup-compatibility/2006">
              <mc:Choice xmlns:v="urn:schemas-microsoft-com:vml" Requires="v">
                <p:oleObj spid="_x0000_s28714" name="Equation" r:id="rId3" imgW="1256755" imgH="253890" progId="Equation.DSMT4">
                  <p:embed/>
                </p:oleObj>
              </mc:Choice>
              <mc:Fallback>
                <p:oleObj name="Equation" r:id="rId3" imgW="1256755" imgH="25389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0400" y="1836738"/>
                        <a:ext cx="20145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9" name="TextBox 9">
            <a:extLst>
              <a:ext uri="{FF2B5EF4-FFF2-40B4-BE49-F238E27FC236}">
                <a16:creationId xmlns:a16="http://schemas.microsoft.com/office/drawing/2014/main" id="{13CA2E8C-2255-4AAD-8E06-562CADA7AB8E}"/>
              </a:ext>
            </a:extLst>
          </p:cNvPr>
          <p:cNvSpPr txBox="1">
            <a:spLocks noChangeArrowheads="1"/>
          </p:cNvSpPr>
          <p:nvPr/>
        </p:nvSpPr>
        <p:spPr bwMode="auto">
          <a:xfrm>
            <a:off x="920750" y="2701925"/>
            <a:ext cx="6834188"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Mục tiêu: tổng sai số là nhỏ nhất, tương đương với việc tìm </a:t>
            </a:r>
            <a:r>
              <a:rPr lang="en-US" altLang="en-US" sz="2000" b="1">
                <a:latin typeface="Times New Roman" panose="02020603050405020304" pitchFamily="18" charset="0"/>
                <a:ea typeface="Cambria Math" panose="02040503050406030204" pitchFamily="18" charset="0"/>
                <a:cs typeface="Times New Roman" panose="02020603050405020304" pitchFamily="18" charset="0"/>
              </a:rPr>
              <a:t>w</a:t>
            </a:r>
            <a:r>
              <a:rPr lang="en-US" altLang="en-US" sz="2000">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000">
                <a:latin typeface="Times New Roman" panose="02020603050405020304" pitchFamily="18" charset="0"/>
                <a:cs typeface="Times New Roman" panose="02020603050405020304" pitchFamily="18" charset="0"/>
              </a:rPr>
              <a:t>để hàm số sau đạt giá trị nhỏ nhất:</a:t>
            </a:r>
          </a:p>
          <a:p>
            <a:pPr>
              <a:spcBef>
                <a:spcPct val="0"/>
              </a:spcBef>
              <a:buFontTx/>
              <a:buNone/>
            </a:pPr>
            <a:endParaRPr lang="en-US" altLang="en-US" sz="2000">
              <a:latin typeface="Times New Roman" panose="02020603050405020304" pitchFamily="18" charset="0"/>
              <a:cs typeface="Times New Roman" panose="02020603050405020304" pitchFamily="18" charset="0"/>
            </a:endParaRPr>
          </a:p>
        </p:txBody>
      </p:sp>
      <p:graphicFrame>
        <p:nvGraphicFramePr>
          <p:cNvPr id="28680" name="Object 11">
            <a:extLst>
              <a:ext uri="{FF2B5EF4-FFF2-40B4-BE49-F238E27FC236}">
                <a16:creationId xmlns:a16="http://schemas.microsoft.com/office/drawing/2014/main" id="{BF9A1E95-9BE1-4599-97E9-D82FD2714CF3}"/>
              </a:ext>
            </a:extLst>
          </p:cNvPr>
          <p:cNvGraphicFramePr>
            <a:graphicFrameLocks noChangeAspect="1"/>
          </p:cNvGraphicFramePr>
          <p:nvPr/>
        </p:nvGraphicFramePr>
        <p:xfrm>
          <a:off x="3021013" y="3578225"/>
          <a:ext cx="3130550" cy="920750"/>
        </p:xfrm>
        <a:graphic>
          <a:graphicData uri="http://schemas.openxmlformats.org/presentationml/2006/ole">
            <mc:AlternateContent xmlns:mc="http://schemas.openxmlformats.org/markup-compatibility/2006">
              <mc:Choice xmlns:v="urn:schemas-microsoft-com:vml" Requires="v">
                <p:oleObj spid="_x0000_s28715" name="Equation" r:id="rId5" imgW="1459866" imgH="431613" progId="Equation.DSMT4">
                  <p:embed/>
                </p:oleObj>
              </mc:Choice>
              <mc:Fallback>
                <p:oleObj name="Equation" r:id="rId5" imgW="1459866" imgH="431613"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1013" y="3578225"/>
                        <a:ext cx="31305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1" name="TextBox 12">
            <a:extLst>
              <a:ext uri="{FF2B5EF4-FFF2-40B4-BE49-F238E27FC236}">
                <a16:creationId xmlns:a16="http://schemas.microsoft.com/office/drawing/2014/main" id="{8AD454A3-6CE8-47E7-A966-10289656D7EB}"/>
              </a:ext>
            </a:extLst>
          </p:cNvPr>
          <p:cNvSpPr txBox="1">
            <a:spLocks noChangeArrowheads="1"/>
          </p:cNvSpPr>
          <p:nvPr/>
        </p:nvSpPr>
        <p:spPr bwMode="auto">
          <a:xfrm>
            <a:off x="920750" y="3810000"/>
            <a:ext cx="7543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dirty="0" err="1">
                <a:latin typeface="Times New Roman" panose="02020603050405020304" pitchFamily="18" charset="0"/>
                <a:cs typeface="Times New Roman" panose="02020603050405020304" pitchFamily="18" charset="0"/>
              </a:rPr>
              <a:t>Hàm</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mất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mát</a:t>
            </a:r>
            <a:r>
              <a:rPr lang="en-US" altLang="en-US" sz="2000" dirty="0">
                <a:latin typeface="Times New Roman" panose="02020603050405020304" pitchFamily="18" charset="0"/>
                <a:cs typeface="Times New Roman" panose="02020603050405020304" pitchFamily="18" charset="0"/>
              </a:rPr>
              <a:t>:						(2)	</a:t>
            </a:r>
          </a:p>
        </p:txBody>
      </p:sp>
      <p:sp>
        <p:nvSpPr>
          <p:cNvPr id="28682" name="TextBox 13">
            <a:extLst>
              <a:ext uri="{FF2B5EF4-FFF2-40B4-BE49-F238E27FC236}">
                <a16:creationId xmlns:a16="http://schemas.microsoft.com/office/drawing/2014/main" id="{863D454B-0F8E-44AA-A466-F3A4DA31309A}"/>
              </a:ext>
            </a:extLst>
          </p:cNvPr>
          <p:cNvSpPr txBox="1">
            <a:spLocks noChangeArrowheads="1"/>
          </p:cNvSpPr>
          <p:nvPr/>
        </p:nvSpPr>
        <p:spPr bwMode="auto">
          <a:xfrm>
            <a:off x="920750" y="4729163"/>
            <a:ext cx="7232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Khi </a:t>
            </a:r>
            <a:r>
              <a:rPr lang="en-US" altLang="en-US" sz="2000" i="1">
                <a:latin typeface="Times New Roman" panose="02020603050405020304" pitchFamily="18" charset="0"/>
                <a:cs typeface="Times New Roman" panose="02020603050405020304" pitchFamily="18" charset="0"/>
              </a:rPr>
              <a:t>L</a:t>
            </a:r>
            <a:r>
              <a:rPr lang="en-US" altLang="en-US" sz="2000">
                <a:latin typeface="Times New Roman" panose="02020603050405020304" pitchFamily="18" charset="0"/>
                <a:cs typeface="Times New Roman" panose="02020603050405020304" pitchFamily="18" charset="0"/>
              </a:rPr>
              <a:t>(</a:t>
            </a:r>
            <a:r>
              <a:rPr lang="en-US" altLang="en-US" sz="2000" b="1">
                <a:latin typeface="Times New Roman" panose="02020603050405020304" pitchFamily="18" charset="0"/>
                <a:cs typeface="Times New Roman" panose="02020603050405020304" pitchFamily="18" charset="0"/>
              </a:rPr>
              <a:t>w</a:t>
            </a:r>
            <a:r>
              <a:rPr lang="en-US" altLang="en-US" sz="2000">
                <a:latin typeface="Times New Roman" panose="02020603050405020304" pitchFamily="18" charset="0"/>
                <a:cs typeface="Times New Roman" panose="02020603050405020304" pitchFamily="18" charset="0"/>
              </a:rPr>
              <a:t>) đạt giá trị nhỏ nhất, giá trị </a:t>
            </a:r>
            <a:r>
              <a:rPr lang="en-US" altLang="en-US" sz="2000" b="1">
                <a:latin typeface="Times New Roman" panose="02020603050405020304" pitchFamily="18" charset="0"/>
                <a:cs typeface="Times New Roman" panose="02020603050405020304" pitchFamily="18" charset="0"/>
              </a:rPr>
              <a:t>w</a:t>
            </a:r>
            <a:r>
              <a:rPr lang="en-US" altLang="en-US" sz="2000">
                <a:latin typeface="Times New Roman" panose="02020603050405020304" pitchFamily="18" charset="0"/>
                <a:cs typeface="Times New Roman" panose="02020603050405020304" pitchFamily="18" charset="0"/>
              </a:rPr>
              <a:t> lúc đó được gọi là điểm tối ưu (Optimal point), kí hiệu:</a:t>
            </a:r>
          </a:p>
        </p:txBody>
      </p:sp>
      <p:graphicFrame>
        <p:nvGraphicFramePr>
          <p:cNvPr id="28683" name="Object 16">
            <a:extLst>
              <a:ext uri="{FF2B5EF4-FFF2-40B4-BE49-F238E27FC236}">
                <a16:creationId xmlns:a16="http://schemas.microsoft.com/office/drawing/2014/main" id="{CE4C17D8-4B2D-4AC3-A2C8-A5AF227B95AD}"/>
              </a:ext>
            </a:extLst>
          </p:cNvPr>
          <p:cNvGraphicFramePr>
            <a:graphicFrameLocks noChangeAspect="1"/>
          </p:cNvGraphicFramePr>
          <p:nvPr/>
        </p:nvGraphicFramePr>
        <p:xfrm>
          <a:off x="3155950" y="5548313"/>
          <a:ext cx="2362200" cy="585787"/>
        </p:xfrm>
        <a:graphic>
          <a:graphicData uri="http://schemas.openxmlformats.org/presentationml/2006/ole">
            <mc:AlternateContent xmlns:mc="http://schemas.openxmlformats.org/markup-compatibility/2006">
              <mc:Choice xmlns:v="urn:schemas-microsoft-com:vml" Requires="v">
                <p:oleObj spid="_x0000_s28716" name="Equation" r:id="rId7" imgW="1193800" imgH="292100" progId="Equation.DSMT4">
                  <p:embed/>
                </p:oleObj>
              </mc:Choice>
              <mc:Fallback>
                <p:oleObj name="Equation" r:id="rId7" imgW="1193800" imgH="292100" progId="Equation.DSMT4">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5950" y="5548313"/>
                        <a:ext cx="23622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A708FBC-2FA0-4C3C-85CA-71B0298741AC}"/>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Times New Roman" panose="02020603050405020304" pitchFamily="18" charset="0"/>
                <a:cs typeface="Times New Roman" panose="02020603050405020304" pitchFamily="18" charset="0"/>
              </a:rPr>
              <a:t>3. </a:t>
            </a:r>
            <a:r>
              <a:rPr lang="en-US" b="1" dirty="0" err="1">
                <a:solidFill>
                  <a:srgbClr val="3376C7"/>
                </a:solidFill>
                <a:latin typeface="Times New Roman" panose="02020603050405020304" pitchFamily="18" charset="0"/>
                <a:cs typeface="Times New Roman" panose="02020603050405020304" pitchFamily="18" charset="0"/>
              </a:rPr>
              <a:t>Lý</a:t>
            </a:r>
            <a:r>
              <a:rPr lang="en-US" b="1" dirty="0">
                <a:solidFill>
                  <a:srgbClr val="3376C7"/>
                </a:solidFill>
                <a:latin typeface="Times New Roman" panose="02020603050405020304" pitchFamily="18" charset="0"/>
                <a:cs typeface="Times New Roman" panose="02020603050405020304" pitchFamily="18" charset="0"/>
              </a:rPr>
              <a:t> </a:t>
            </a:r>
            <a:r>
              <a:rPr lang="en-US" b="1" dirty="0" err="1">
                <a:solidFill>
                  <a:srgbClr val="3376C7"/>
                </a:solidFill>
                <a:latin typeface="Times New Roman" panose="02020603050405020304" pitchFamily="18" charset="0"/>
                <a:cs typeface="Times New Roman" panose="02020603050405020304" pitchFamily="18" charset="0"/>
              </a:rPr>
              <a:t>thuyết</a:t>
            </a:r>
            <a:endParaRPr lang="en-US" sz="3600" b="1" dirty="0">
              <a:solidFill>
                <a:srgbClr val="3376C7"/>
              </a:solidFill>
              <a:latin typeface="Times New Roman" panose="02020603050405020304" pitchFamily="18" charset="0"/>
              <a:cs typeface="Times New Roman" panose="02020603050405020304" pitchFamily="18" charset="0"/>
            </a:endParaRPr>
          </a:p>
        </p:txBody>
      </p:sp>
      <p:sp>
        <p:nvSpPr>
          <p:cNvPr id="29699" name="TextBox 47">
            <a:extLst>
              <a:ext uri="{FF2B5EF4-FFF2-40B4-BE49-F238E27FC236}">
                <a16:creationId xmlns:a16="http://schemas.microsoft.com/office/drawing/2014/main" id="{0A4CA8AD-89A1-42FE-A543-8B8082F78345}"/>
              </a:ext>
            </a:extLst>
          </p:cNvPr>
          <p:cNvSpPr txBox="1">
            <a:spLocks noChangeArrowheads="1"/>
          </p:cNvSpPr>
          <p:nvPr/>
        </p:nvSpPr>
        <p:spPr bwMode="auto">
          <a:xfrm>
            <a:off x="381000" y="1219200"/>
            <a:ext cx="838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latin typeface="Times New Roman" panose="02020603050405020304" pitchFamily="18" charset="0"/>
                <a:cs typeface="Times New Roman" panose="02020603050405020304" pitchFamily="18" charset="0"/>
              </a:rPr>
              <a:t>Hàm mất mát</a:t>
            </a:r>
          </a:p>
        </p:txBody>
      </p:sp>
      <p:sp>
        <p:nvSpPr>
          <p:cNvPr id="29700" name="Slide Number Placeholder 2">
            <a:extLst>
              <a:ext uri="{FF2B5EF4-FFF2-40B4-BE49-F238E27FC236}">
                <a16:creationId xmlns:a16="http://schemas.microsoft.com/office/drawing/2014/main" id="{750FAF2F-30C1-45D8-9A5E-E07451E100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C49382F-66CC-40F4-AC38-653FEF9934A0}" type="slidenum">
              <a:rPr lang="en-US" altLang="en-US" sz="1600" smtClean="0">
                <a:latin typeface="Arial" panose="020B0604020202020204" pitchFamily="34" charset="0"/>
              </a:rPr>
              <a:pPr>
                <a:spcBef>
                  <a:spcPct val="0"/>
                </a:spcBef>
                <a:buFontTx/>
                <a:buNone/>
              </a:pPr>
              <a:t>9</a:t>
            </a:fld>
            <a:endParaRPr lang="en-US" altLang="en-US" sz="1600">
              <a:latin typeface="Arial" panose="020B0604020202020204" pitchFamily="34" charset="0"/>
            </a:endParaRPr>
          </a:p>
        </p:txBody>
      </p:sp>
      <p:sp>
        <p:nvSpPr>
          <p:cNvPr id="6" name="Rectangle 4">
            <a:extLst>
              <a:ext uri="{FF2B5EF4-FFF2-40B4-BE49-F238E27FC236}">
                <a16:creationId xmlns:a16="http://schemas.microsoft.com/office/drawing/2014/main" id="{D20F863C-A710-445C-9BCD-E8D6136CE7C1}"/>
              </a:ext>
            </a:extLst>
          </p:cNvPr>
          <p:cNvSpPr>
            <a:spLocks noChangeArrowheads="1"/>
          </p:cNvSpPr>
          <p:nvPr/>
        </p:nvSpPr>
        <p:spPr bwMode="auto">
          <a:xfrm>
            <a:off x="401638" y="1900238"/>
            <a:ext cx="8528050" cy="4000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2000">
                <a:solidFill>
                  <a:srgbClr val="000000"/>
                </a:solidFill>
                <a:latin typeface="Times New Roman" panose="02020603050405020304" pitchFamily="18" charset="0"/>
                <a:cs typeface="Times New Roman" panose="02020603050405020304" pitchFamily="18" charset="0"/>
              </a:rPr>
              <a:t>Ta đặt                           </a:t>
            </a:r>
            <a:r>
              <a:rPr lang="en-US" altLang="en-US" sz="2000">
                <a:latin typeface="Times New Roman" panose="02020603050405020304" pitchFamily="18" charset="0"/>
                <a:cs typeface="Times New Roman" panose="02020603050405020304" pitchFamily="18" charset="0"/>
              </a:rPr>
              <a:t>là một vector cột chứa tất cả các output của training data</a:t>
            </a:r>
            <a:r>
              <a:rPr lang="en-US" altLang="en-US" sz="2000">
                <a:solidFill>
                  <a:srgbClr val="000000"/>
                </a:solidFill>
                <a:latin typeface="Times New Roman" panose="02020603050405020304" pitchFamily="18" charset="0"/>
                <a:cs typeface="Times New Roman" panose="02020603050405020304" pitchFamily="18" charset="0"/>
              </a:rPr>
              <a:t> </a:t>
            </a:r>
            <a:endParaRPr lang="cy-GB" altLang="en-US" sz="200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29702" name="TextBox 9">
            <a:extLst>
              <a:ext uri="{FF2B5EF4-FFF2-40B4-BE49-F238E27FC236}">
                <a16:creationId xmlns:a16="http://schemas.microsoft.com/office/drawing/2014/main" id="{6BBE201A-64A0-4285-AC8C-8A54DD5D60E8}"/>
              </a:ext>
            </a:extLst>
          </p:cNvPr>
          <p:cNvSpPr txBox="1">
            <a:spLocks noChangeArrowheads="1"/>
          </p:cNvSpPr>
          <p:nvPr/>
        </p:nvSpPr>
        <p:spPr bwMode="auto">
          <a:xfrm>
            <a:off x="2706688" y="2417763"/>
            <a:ext cx="683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 là ma trận dữ liệu đầu vào mở rộng</a:t>
            </a:r>
          </a:p>
        </p:txBody>
      </p:sp>
      <p:sp>
        <p:nvSpPr>
          <p:cNvPr id="29703" name="TextBox 12">
            <a:extLst>
              <a:ext uri="{FF2B5EF4-FFF2-40B4-BE49-F238E27FC236}">
                <a16:creationId xmlns:a16="http://schemas.microsoft.com/office/drawing/2014/main" id="{0E658B90-B8F4-4551-AE00-ACF131417EDD}"/>
              </a:ext>
            </a:extLst>
          </p:cNvPr>
          <p:cNvSpPr txBox="1">
            <a:spLocks noChangeArrowheads="1"/>
          </p:cNvSpPr>
          <p:nvPr/>
        </p:nvSpPr>
        <p:spPr bwMode="auto">
          <a:xfrm>
            <a:off x="406400" y="3011488"/>
            <a:ext cx="7543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Khi đó hàm mất mát được viết dưới dạng ma trận đơn giản hơn: 						</a:t>
            </a:r>
          </a:p>
        </p:txBody>
      </p:sp>
      <p:sp>
        <p:nvSpPr>
          <p:cNvPr id="29704" name="TextBox 13">
            <a:extLst>
              <a:ext uri="{FF2B5EF4-FFF2-40B4-BE49-F238E27FC236}">
                <a16:creationId xmlns:a16="http://schemas.microsoft.com/office/drawing/2014/main" id="{F566E363-01F3-41AE-91C0-CB3DA26BD273}"/>
              </a:ext>
            </a:extLst>
          </p:cNvPr>
          <p:cNvSpPr txBox="1">
            <a:spLocks noChangeArrowheads="1"/>
          </p:cNvSpPr>
          <p:nvPr/>
        </p:nvSpPr>
        <p:spPr bwMode="auto">
          <a:xfrm>
            <a:off x="401638" y="4722813"/>
            <a:ext cx="7953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dirty="0" err="1">
                <a:latin typeface="Times New Roman" panose="02020603050405020304" pitchFamily="18" charset="0"/>
                <a:cs typeface="Times New Roman" panose="02020603050405020304" pitchFamily="18" charset="0"/>
              </a:rPr>
              <a:t>với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là</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chuẩn</a:t>
            </a:r>
            <a:r>
              <a:rPr lang="en-US" altLang="en-US" sz="2000" dirty="0">
                <a:latin typeface="Times New Roman" panose="02020603050405020304" pitchFamily="18" charset="0"/>
                <a:cs typeface="Times New Roman" panose="02020603050405020304" pitchFamily="18" charset="0"/>
              </a:rPr>
              <a:t> Euclid </a:t>
            </a:r>
            <a:r>
              <a:rPr lang="en-US" altLang="en-US" sz="2000" dirty="0" err="1">
                <a:latin typeface="Times New Roman" panose="02020603050405020304" pitchFamily="18" charset="0"/>
                <a:cs typeface="Times New Roman" panose="02020603050405020304" pitchFamily="18" charset="0"/>
              </a:rPr>
              <a:t>của</a:t>
            </a:r>
            <a:r>
              <a:rPr lang="en-US" altLang="en-US" sz="2000"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z</a:t>
            </a:r>
            <a:r>
              <a:rPr lang="en-US" altLang="en-US" sz="2000" dirty="0">
                <a:latin typeface="Times New Roman" panose="02020603050405020304" pitchFamily="18" charset="0"/>
                <a:cs typeface="Times New Roman" panose="02020603050405020304" pitchFamily="18" charset="0"/>
              </a:rPr>
              <a:t>, hay        </a:t>
            </a:r>
            <a:r>
              <a:rPr lang="en-US" altLang="en-US" sz="2000" dirty="0" err="1">
                <a:latin typeface="Times New Roman" panose="02020603050405020304" pitchFamily="18" charset="0"/>
                <a:cs typeface="Times New Roman" panose="02020603050405020304" pitchFamily="18" charset="0"/>
              </a:rPr>
              <a:t>là</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tổng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của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bình</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phương</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mỗi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phần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tử</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của</a:t>
            </a:r>
            <a:r>
              <a:rPr lang="en-US" altLang="en-US" sz="2000" dirty="0">
                <a:latin typeface="Times New Roman" panose="02020603050405020304" pitchFamily="18" charset="0"/>
                <a:cs typeface="Times New Roman" panose="02020603050405020304" pitchFamily="18" charset="0"/>
              </a:rPr>
              <a:t> vector </a:t>
            </a:r>
            <a:r>
              <a:rPr lang="en-US" altLang="en-US" sz="2000" b="1" dirty="0">
                <a:latin typeface="Times New Roman" panose="02020603050405020304" pitchFamily="18" charset="0"/>
                <a:cs typeface="Times New Roman" panose="02020603050405020304" pitchFamily="18" charset="0"/>
              </a:rPr>
              <a:t>z</a:t>
            </a:r>
            <a:r>
              <a:rPr lang="en-US" altLang="en-US" sz="2000" dirty="0">
                <a:latin typeface="Times New Roman" panose="02020603050405020304" pitchFamily="18" charset="0"/>
                <a:cs typeface="Times New Roman" panose="02020603050405020304" pitchFamily="18" charset="0"/>
              </a:rPr>
              <a:t>. </a:t>
            </a:r>
          </a:p>
        </p:txBody>
      </p:sp>
      <p:sp>
        <p:nvSpPr>
          <p:cNvPr id="2" name="Rectangle 2">
            <a:extLst>
              <a:ext uri="{FF2B5EF4-FFF2-40B4-BE49-F238E27FC236}">
                <a16:creationId xmlns:a16="http://schemas.microsoft.com/office/drawing/2014/main" id="{30CC88CC-7F03-463F-86C9-3D513B4A6A34}"/>
              </a:ext>
            </a:extLst>
          </p:cNvPr>
          <p:cNvSpPr>
            <a:spLocks noChangeArrowheads="1"/>
          </p:cNvSpPr>
          <p:nvPr/>
        </p:nvSpPr>
        <p:spPr bwMode="auto">
          <a:xfrm>
            <a:off x="2111375" y="203835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graphicFrame>
        <p:nvGraphicFramePr>
          <p:cNvPr id="29706" name="Object 4">
            <a:extLst>
              <a:ext uri="{FF2B5EF4-FFF2-40B4-BE49-F238E27FC236}">
                <a16:creationId xmlns:a16="http://schemas.microsoft.com/office/drawing/2014/main" id="{B26FC5E9-A015-4B80-A438-B2D69C50B9DA}"/>
              </a:ext>
            </a:extLst>
          </p:cNvPr>
          <p:cNvGraphicFramePr>
            <a:graphicFrameLocks noChangeAspect="1"/>
          </p:cNvGraphicFramePr>
          <p:nvPr/>
        </p:nvGraphicFramePr>
        <p:xfrm>
          <a:off x="1157288" y="1933575"/>
          <a:ext cx="1663700" cy="387350"/>
        </p:xfrm>
        <a:graphic>
          <a:graphicData uri="http://schemas.openxmlformats.org/presentationml/2006/ole">
            <mc:AlternateContent xmlns:mc="http://schemas.openxmlformats.org/markup-compatibility/2006">
              <mc:Choice xmlns:v="urn:schemas-microsoft-com:vml" Requires="v">
                <p:oleObj spid="_x0000_s29767" name="Equation" r:id="rId3" imgW="1104900" imgH="254000" progId="Equation.DSMT4">
                  <p:embed/>
                </p:oleObj>
              </mc:Choice>
              <mc:Fallback>
                <p:oleObj name="Equation" r:id="rId3" imgW="1104900" imgH="254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288" y="1933575"/>
                        <a:ext cx="16637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7" name="Object 7">
            <a:extLst>
              <a:ext uri="{FF2B5EF4-FFF2-40B4-BE49-F238E27FC236}">
                <a16:creationId xmlns:a16="http://schemas.microsoft.com/office/drawing/2014/main" id="{E2800DC4-D0F1-4507-8353-432184881A9F}"/>
              </a:ext>
            </a:extLst>
          </p:cNvPr>
          <p:cNvGraphicFramePr>
            <a:graphicFrameLocks noChangeAspect="1"/>
          </p:cNvGraphicFramePr>
          <p:nvPr/>
        </p:nvGraphicFramePr>
        <p:xfrm>
          <a:off x="1135063" y="2441575"/>
          <a:ext cx="1668462" cy="377825"/>
        </p:xfrm>
        <a:graphic>
          <a:graphicData uri="http://schemas.openxmlformats.org/presentationml/2006/ole">
            <mc:AlternateContent xmlns:mc="http://schemas.openxmlformats.org/markup-compatibility/2006">
              <mc:Choice xmlns:v="urn:schemas-microsoft-com:vml" Requires="v">
                <p:oleObj spid="_x0000_s29768" name="Equation" r:id="rId5" imgW="1129810" imgH="253890" progId="Equation.DSMT4">
                  <p:embed/>
                </p:oleObj>
              </mc:Choice>
              <mc:Fallback>
                <p:oleObj name="Equation" r:id="rId5" imgW="1129810" imgH="25389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063" y="2441575"/>
                        <a:ext cx="16684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8" name="Object 10">
            <a:extLst>
              <a:ext uri="{FF2B5EF4-FFF2-40B4-BE49-F238E27FC236}">
                <a16:creationId xmlns:a16="http://schemas.microsoft.com/office/drawing/2014/main" id="{53211EBE-E5B5-410C-A419-58C8E97D6231}"/>
              </a:ext>
            </a:extLst>
          </p:cNvPr>
          <p:cNvGraphicFramePr>
            <a:graphicFrameLocks noChangeAspect="1"/>
          </p:cNvGraphicFramePr>
          <p:nvPr/>
        </p:nvGraphicFramePr>
        <p:xfrm>
          <a:off x="2216150" y="3554413"/>
          <a:ext cx="4657725" cy="858837"/>
        </p:xfrm>
        <a:graphic>
          <a:graphicData uri="http://schemas.openxmlformats.org/presentationml/2006/ole">
            <mc:AlternateContent xmlns:mc="http://schemas.openxmlformats.org/markup-compatibility/2006">
              <mc:Choice xmlns:v="urn:schemas-microsoft-com:vml" Requires="v">
                <p:oleObj spid="_x0000_s29769" name="Equation" r:id="rId7" imgW="2324100" imgH="431800" progId="Equation.DSMT4">
                  <p:embed/>
                </p:oleObj>
              </mc:Choice>
              <mc:Fallback>
                <p:oleObj name="Equation" r:id="rId7" imgW="2324100" imgH="4318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6150" y="3554413"/>
                        <a:ext cx="465772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9" name="Object 15">
            <a:extLst>
              <a:ext uri="{FF2B5EF4-FFF2-40B4-BE49-F238E27FC236}">
                <a16:creationId xmlns:a16="http://schemas.microsoft.com/office/drawing/2014/main" id="{6DE576A8-A194-4AC5-A326-1B6B16BB45E4}"/>
              </a:ext>
            </a:extLst>
          </p:cNvPr>
          <p:cNvGraphicFramePr>
            <a:graphicFrameLocks noChangeAspect="1"/>
          </p:cNvGraphicFramePr>
          <p:nvPr/>
        </p:nvGraphicFramePr>
        <p:xfrm>
          <a:off x="869950" y="4697413"/>
          <a:ext cx="474663" cy="457200"/>
        </p:xfrm>
        <a:graphic>
          <a:graphicData uri="http://schemas.openxmlformats.org/presentationml/2006/ole">
            <mc:AlternateContent xmlns:mc="http://schemas.openxmlformats.org/markup-compatibility/2006">
              <mc:Choice xmlns:v="urn:schemas-microsoft-com:vml" Requires="v">
                <p:oleObj spid="_x0000_s29770" name="Equation" r:id="rId9" imgW="266469" imgH="253780" progId="Equation.DSMT4">
                  <p:embed/>
                </p:oleObj>
              </mc:Choice>
              <mc:Fallback>
                <p:oleObj name="Equation" r:id="rId9" imgW="266469" imgH="25378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50" y="4697413"/>
                        <a:ext cx="47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0" name="Object 18">
            <a:extLst>
              <a:ext uri="{FF2B5EF4-FFF2-40B4-BE49-F238E27FC236}">
                <a16:creationId xmlns:a16="http://schemas.microsoft.com/office/drawing/2014/main" id="{EBFB91DA-6C40-4D89-B57F-3E10954F24AA}"/>
              </a:ext>
            </a:extLst>
          </p:cNvPr>
          <p:cNvGraphicFramePr>
            <a:graphicFrameLocks noChangeAspect="1"/>
          </p:cNvGraphicFramePr>
          <p:nvPr/>
        </p:nvGraphicFramePr>
        <p:xfrm>
          <a:off x="4011613" y="4679950"/>
          <a:ext cx="441325" cy="457200"/>
        </p:xfrm>
        <a:graphic>
          <a:graphicData uri="http://schemas.openxmlformats.org/presentationml/2006/ole">
            <mc:AlternateContent xmlns:mc="http://schemas.openxmlformats.org/markup-compatibility/2006">
              <mc:Choice xmlns:v="urn:schemas-microsoft-com:vml" Requires="v">
                <p:oleObj spid="_x0000_s29771" name="Equation" r:id="rId11" imgW="266584" imgH="279279" progId="Equation.DSMT4">
                  <p:embed/>
                </p:oleObj>
              </mc:Choice>
              <mc:Fallback>
                <p:oleObj name="Equation" r:id="rId11" imgW="266584" imgH="279279" progId="Equation.DSMT4">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1613" y="4679950"/>
                        <a:ext cx="44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1" name="TextBox 19">
            <a:extLst>
              <a:ext uri="{FF2B5EF4-FFF2-40B4-BE49-F238E27FC236}">
                <a16:creationId xmlns:a16="http://schemas.microsoft.com/office/drawing/2014/main" id="{B2BB2DBB-8122-4E8C-BD21-AAB151C1ADE1}"/>
              </a:ext>
            </a:extLst>
          </p:cNvPr>
          <p:cNvSpPr txBox="1">
            <a:spLocks noChangeArrowheads="1"/>
          </p:cNvSpPr>
          <p:nvPr/>
        </p:nvSpPr>
        <p:spPr bwMode="auto">
          <a:xfrm>
            <a:off x="7950200" y="3783013"/>
            <a:ext cx="68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(3)</a:t>
            </a:r>
          </a:p>
        </p:txBody>
      </p:sp>
    </p:spTree>
  </p:cSld>
  <p:clrMapOvr>
    <a:masterClrMapping/>
  </p:clrMapOvr>
  <p:transition/>
</p:sld>
</file>

<file path=ppt/theme/theme1.xml><?xml version="1.0" encoding="utf-8"?>
<a:theme xmlns:a="http://schemas.openxmlformats.org/drawingml/2006/main" name="1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1_Hoang Trang'course format">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DDD3C9"/>
        </a:lt1>
        <a:dk2>
          <a:srgbClr val="514639"/>
        </a:dk2>
        <a:lt2>
          <a:srgbClr val="A7938B"/>
        </a:lt2>
        <a:accent1>
          <a:srgbClr val="BF9733"/>
        </a:accent1>
        <a:accent2>
          <a:srgbClr val="7FB22C"/>
        </a:accent2>
        <a:accent3>
          <a:srgbClr val="EBE6E1"/>
        </a:accent3>
        <a:accent4>
          <a:srgbClr val="000000"/>
        </a:accent4>
        <a:accent5>
          <a:srgbClr val="DCC9AD"/>
        </a:accent5>
        <a:accent6>
          <a:srgbClr val="72A127"/>
        </a:accent6>
        <a:hlink>
          <a:srgbClr val="D56575"/>
        </a:hlink>
        <a:folHlink>
          <a:srgbClr val="4E8FC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5636</TotalTime>
  <Words>2239</Words>
  <Application>Microsoft Office PowerPoint</Application>
  <PresentationFormat>On-screen Show (4:3)</PresentationFormat>
  <Paragraphs>717</Paragraphs>
  <Slides>39</Slides>
  <Notes>2</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2</vt:i4>
      </vt:variant>
      <vt:variant>
        <vt:lpstr>Slide Titles</vt:lpstr>
      </vt:variant>
      <vt:variant>
        <vt:i4>39</vt:i4>
      </vt:variant>
    </vt:vector>
  </HeadingPairs>
  <TitlesOfParts>
    <vt:vector size="47" baseType="lpstr">
      <vt:lpstr>Arial</vt:lpstr>
      <vt:lpstr>Calibri</vt:lpstr>
      <vt:lpstr>Cambria Math</vt:lpstr>
      <vt:lpstr>Times New Roman</vt:lpstr>
      <vt:lpstr>1_Hoang Trang'course format</vt:lpstr>
      <vt:lpstr>Office Theme</vt:lpstr>
      <vt:lpstr>Equation</vt:lpstr>
      <vt:lpstr>MathType 6.0 Equation</vt:lpstr>
      <vt:lpstr>PowerPoint Presentation</vt:lpstr>
      <vt:lpstr>Nội dung</vt:lpstr>
      <vt:lpstr>1. Giới thiệu tổng quan</vt:lpstr>
      <vt:lpstr>1. Giới thiệu tổng quan</vt:lpstr>
      <vt:lpstr>2. Nhiệm vụ đề tài</vt:lpstr>
      <vt:lpstr>3. Lý thuyết</vt:lpstr>
      <vt:lpstr>3. Lý thuyết</vt:lpstr>
      <vt:lpstr>3. Lý thuyết</vt:lpstr>
      <vt:lpstr>3. Lý thuyết</vt:lpstr>
      <vt:lpstr>3. Lý thuyết</vt:lpstr>
      <vt:lpstr>4. Thiết kế phần cứng</vt:lpstr>
      <vt:lpstr>4. Thiết kế phần cứng</vt:lpstr>
      <vt:lpstr>4. Thiết kế phần cứng</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5. Phát triển phần mềm</vt:lpstr>
      <vt:lpstr>6. Kết quả thực hiện</vt:lpstr>
      <vt:lpstr>6. Kết quả thực hiện</vt:lpstr>
      <vt:lpstr>6. Kết quả thực hiện</vt:lpstr>
      <vt:lpstr>6. Kết quả thực hiện</vt:lpstr>
      <vt:lpstr>6. Kết quả thực hiện</vt:lpstr>
      <vt:lpstr>7. Kết luận, hướng phát triển</vt:lpstr>
      <vt:lpstr>7. Kết luận, hướng phát triển</vt:lpstr>
      <vt:lpstr>7. Kết luận, hướng phát triển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mau LVTN-bmDT</dc:title>
  <dc:creator>HOANG Trang</dc:creator>
  <cp:lastModifiedBy>Tấn Toàn Nguyễn</cp:lastModifiedBy>
  <cp:revision>403</cp:revision>
  <dcterms:created xsi:type="dcterms:W3CDTF">2010-08-18T20:21:10Z</dcterms:created>
  <dcterms:modified xsi:type="dcterms:W3CDTF">2019-06-20T06:13:52Z</dcterms:modified>
</cp:coreProperties>
</file>